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3" r:id="rId4"/>
    <p:sldId id="267" r:id="rId5"/>
    <p:sldId id="264" r:id="rId6"/>
    <p:sldId id="268" r:id="rId7"/>
    <p:sldId id="265" r:id="rId8"/>
    <p:sldId id="269" r:id="rId9"/>
    <p:sldId id="266" r:id="rId10"/>
    <p:sldId id="258" r:id="rId11"/>
    <p:sldId id="262" r:id="rId12"/>
    <p:sldId id="259" r:id="rId13"/>
    <p:sldId id="260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4" autoAdjust="0"/>
    <p:restoredTop sz="94660"/>
  </p:normalViewPr>
  <p:slideViewPr>
    <p:cSldViewPr>
      <p:cViewPr varScale="1">
        <p:scale>
          <a:sx n="44" d="100"/>
          <a:sy n="44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B95707-D2CE-4242-9CC7-014424FB62B4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4788E1-2C07-4642-A48D-F69F397FF1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4788E1-2C07-4642-A48D-F69F397FF1F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BD95C24-6FC5-4D50-B251-35A7779BB769}" type="datetimeFigureOut">
              <a:rPr lang="en-US" smtClean="0"/>
              <a:t>9/10/2009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0AEB90-14A3-433F-8EDE-024FD26385E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Problem Solving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10, 2009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problem solving? Page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CONCEPTUAL UNDERSTANDING</a:t>
            </a:r>
            <a:endParaRPr lang="en-US" dirty="0" smtClean="0"/>
          </a:p>
          <a:p>
            <a:r>
              <a:rPr lang="en-US" dirty="0" smtClean="0"/>
              <a:t>Interpreting the concepts of </a:t>
            </a:r>
            <a:r>
              <a:rPr lang="en-US" dirty="0" smtClean="0"/>
              <a:t>the task </a:t>
            </a:r>
            <a:r>
              <a:rPr lang="en-US" dirty="0" smtClean="0"/>
              <a:t>and translating them </a:t>
            </a:r>
            <a:r>
              <a:rPr lang="en-US" dirty="0" smtClean="0"/>
              <a:t>into mathematics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PROCESSES &amp; STRATEGIES</a:t>
            </a:r>
          </a:p>
          <a:p>
            <a:r>
              <a:rPr lang="en-US" i="1" dirty="0" smtClean="0"/>
              <a:t>Choosing strategies that can </a:t>
            </a:r>
            <a:r>
              <a:rPr lang="en-US" i="1" dirty="0" smtClean="0"/>
              <a:t>work, and </a:t>
            </a:r>
            <a:r>
              <a:rPr lang="en-US" i="1" dirty="0" smtClean="0"/>
              <a:t>then carrying out the </a:t>
            </a:r>
            <a:r>
              <a:rPr lang="en-US" i="1" dirty="0" smtClean="0"/>
              <a:t>strategies chosen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problem solving? Page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VERIFICATION</a:t>
            </a:r>
          </a:p>
          <a:p>
            <a:r>
              <a:rPr lang="en-US" dirty="0" smtClean="0"/>
              <a:t>In addition to solving the </a:t>
            </a:r>
            <a:r>
              <a:rPr lang="en-US" dirty="0" smtClean="0"/>
              <a:t>task, identifiable </a:t>
            </a:r>
            <a:r>
              <a:rPr lang="en-US" dirty="0" smtClean="0"/>
              <a:t>evidence of a </a:t>
            </a:r>
            <a:r>
              <a:rPr lang="en-US" dirty="0" smtClean="0"/>
              <a:t>second look </a:t>
            </a:r>
            <a:r>
              <a:rPr lang="en-US" dirty="0" smtClean="0"/>
              <a:t>at the concepts/ </a:t>
            </a:r>
            <a:r>
              <a:rPr lang="en-US" dirty="0" smtClean="0"/>
              <a:t>strategies/calculations </a:t>
            </a:r>
            <a:r>
              <a:rPr lang="en-US" dirty="0" smtClean="0"/>
              <a:t>to defend a </a:t>
            </a:r>
            <a:r>
              <a:rPr lang="en-US" dirty="0" smtClean="0"/>
              <a:t>solution</a:t>
            </a:r>
          </a:p>
          <a:p>
            <a:pPr>
              <a:buNone/>
            </a:pPr>
            <a:r>
              <a:rPr lang="en-US" dirty="0" smtClean="0"/>
              <a:t>COMMUNICATION</a:t>
            </a:r>
          </a:p>
          <a:p>
            <a:r>
              <a:rPr lang="en-US" dirty="0" smtClean="0"/>
              <a:t>Using pictures, symbols, </a:t>
            </a:r>
            <a:r>
              <a:rPr lang="en-US" dirty="0" smtClean="0"/>
              <a:t>and/or vocabulary </a:t>
            </a:r>
            <a:r>
              <a:rPr lang="en-US" dirty="0" smtClean="0"/>
              <a:t>to convey the path </a:t>
            </a:r>
            <a:r>
              <a:rPr lang="en-US" dirty="0" smtClean="0"/>
              <a:t>toward the </a:t>
            </a:r>
            <a:r>
              <a:rPr lang="en-US" dirty="0" smtClean="0"/>
              <a:t>identified </a:t>
            </a:r>
            <a:r>
              <a:rPr lang="en-US" dirty="0" smtClean="0"/>
              <a:t>solution</a:t>
            </a:r>
          </a:p>
          <a:p>
            <a:pPr>
              <a:buNone/>
            </a:pPr>
            <a:r>
              <a:rPr lang="en-US" dirty="0" smtClean="0"/>
              <a:t>ACCURACY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 partner.  Decide who will be partner A and who will be partner B.</a:t>
            </a:r>
          </a:p>
          <a:p>
            <a:r>
              <a:rPr lang="en-US" dirty="0" smtClean="0"/>
              <a:t>Partner A will share learning strategies that have worked, then I will cue you and you can switch.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Strategies Discussion</a:t>
            </a:r>
            <a:endParaRPr lang="en-US" dirty="0"/>
          </a:p>
        </p:txBody>
      </p:sp>
      <p:sp>
        <p:nvSpPr>
          <p:cNvPr id="143" name="SMARTPenAnnotation816"/>
          <p:cNvSpPr/>
          <p:nvPr/>
        </p:nvSpPr>
        <p:spPr>
          <a:xfrm>
            <a:off x="1348739" y="1654492"/>
            <a:ext cx="401680" cy="414134"/>
          </a:xfrm>
          <a:custGeom>
            <a:avLst/>
            <a:gdLst/>
            <a:ahLst/>
            <a:cxnLst/>
            <a:rect l="0" t="0" r="0" b="0"/>
            <a:pathLst>
              <a:path w="401680" h="414134">
                <a:moveTo>
                  <a:pt x="0" y="8572"/>
                </a:moveTo>
                <a:lnTo>
                  <a:pt x="0" y="100409"/>
                </a:lnTo>
                <a:lnTo>
                  <a:pt x="953" y="108849"/>
                </a:lnTo>
                <a:lnTo>
                  <a:pt x="2540" y="116381"/>
                </a:lnTo>
                <a:lnTo>
                  <a:pt x="4551" y="123308"/>
                </a:lnTo>
                <a:lnTo>
                  <a:pt x="5892" y="130783"/>
                </a:lnTo>
                <a:lnTo>
                  <a:pt x="6786" y="138623"/>
                </a:lnTo>
                <a:lnTo>
                  <a:pt x="7381" y="146708"/>
                </a:lnTo>
                <a:lnTo>
                  <a:pt x="8731" y="157813"/>
                </a:lnTo>
                <a:lnTo>
                  <a:pt x="12771" y="185392"/>
                </a:lnTo>
                <a:lnTo>
                  <a:pt x="14229" y="198842"/>
                </a:lnTo>
                <a:lnTo>
                  <a:pt x="15201" y="211619"/>
                </a:lnTo>
                <a:lnTo>
                  <a:pt x="15849" y="223947"/>
                </a:lnTo>
                <a:lnTo>
                  <a:pt x="17234" y="235023"/>
                </a:lnTo>
                <a:lnTo>
                  <a:pt x="19109" y="245264"/>
                </a:lnTo>
                <a:lnTo>
                  <a:pt x="21312" y="254950"/>
                </a:lnTo>
                <a:lnTo>
                  <a:pt x="26300" y="280951"/>
                </a:lnTo>
                <a:lnTo>
                  <a:pt x="28963" y="295886"/>
                </a:lnTo>
                <a:lnTo>
                  <a:pt x="32644" y="307747"/>
                </a:lnTo>
                <a:lnTo>
                  <a:pt x="37003" y="317560"/>
                </a:lnTo>
                <a:lnTo>
                  <a:pt x="41814" y="326006"/>
                </a:lnTo>
                <a:lnTo>
                  <a:pt x="45974" y="335448"/>
                </a:lnTo>
                <a:lnTo>
                  <a:pt x="49699" y="345552"/>
                </a:lnTo>
                <a:lnTo>
                  <a:pt x="53135" y="356098"/>
                </a:lnTo>
                <a:lnTo>
                  <a:pt x="57331" y="366939"/>
                </a:lnTo>
                <a:lnTo>
                  <a:pt x="62034" y="377976"/>
                </a:lnTo>
                <a:lnTo>
                  <a:pt x="74166" y="404862"/>
                </a:lnTo>
                <a:lnTo>
                  <a:pt x="76114" y="407068"/>
                </a:lnTo>
                <a:lnTo>
                  <a:pt x="78365" y="408539"/>
                </a:lnTo>
                <a:lnTo>
                  <a:pt x="83407" y="410173"/>
                </a:lnTo>
                <a:lnTo>
                  <a:pt x="88822" y="410899"/>
                </a:lnTo>
                <a:lnTo>
                  <a:pt x="91600" y="410140"/>
                </a:lnTo>
                <a:lnTo>
                  <a:pt x="97226" y="406757"/>
                </a:lnTo>
                <a:lnTo>
                  <a:pt x="102902" y="399539"/>
                </a:lnTo>
                <a:lnTo>
                  <a:pt x="109552" y="387123"/>
                </a:lnTo>
                <a:lnTo>
                  <a:pt x="113992" y="377144"/>
                </a:lnTo>
                <a:lnTo>
                  <a:pt x="118858" y="365730"/>
                </a:lnTo>
                <a:lnTo>
                  <a:pt x="123054" y="354310"/>
                </a:lnTo>
                <a:lnTo>
                  <a:pt x="126803" y="342886"/>
                </a:lnTo>
                <a:lnTo>
                  <a:pt x="130256" y="331461"/>
                </a:lnTo>
                <a:lnTo>
                  <a:pt x="136632" y="308606"/>
                </a:lnTo>
                <a:lnTo>
                  <a:pt x="148486" y="262889"/>
                </a:lnTo>
                <a:lnTo>
                  <a:pt x="154236" y="244792"/>
                </a:lnTo>
                <a:lnTo>
                  <a:pt x="170784" y="196744"/>
                </a:lnTo>
                <a:lnTo>
                  <a:pt x="176721" y="176883"/>
                </a:lnTo>
                <a:lnTo>
                  <a:pt x="180680" y="160784"/>
                </a:lnTo>
                <a:lnTo>
                  <a:pt x="183318" y="147195"/>
                </a:lnTo>
                <a:lnTo>
                  <a:pt x="186030" y="136230"/>
                </a:lnTo>
                <a:lnTo>
                  <a:pt x="188790" y="127015"/>
                </a:lnTo>
                <a:lnTo>
                  <a:pt x="191583" y="118967"/>
                </a:lnTo>
                <a:lnTo>
                  <a:pt x="193444" y="111696"/>
                </a:lnTo>
                <a:lnTo>
                  <a:pt x="194686" y="104944"/>
                </a:lnTo>
                <a:lnTo>
                  <a:pt x="197017" y="92362"/>
                </a:lnTo>
                <a:lnTo>
                  <a:pt x="201228" y="80420"/>
                </a:lnTo>
                <a:lnTo>
                  <a:pt x="204404" y="67537"/>
                </a:lnTo>
                <a:lnTo>
                  <a:pt x="205802" y="65980"/>
                </a:lnTo>
                <a:lnTo>
                  <a:pt x="207686" y="65894"/>
                </a:lnTo>
                <a:lnTo>
                  <a:pt x="209895" y="66789"/>
                </a:lnTo>
                <a:lnTo>
                  <a:pt x="211368" y="68339"/>
                </a:lnTo>
                <a:lnTo>
                  <a:pt x="212350" y="70324"/>
                </a:lnTo>
                <a:lnTo>
                  <a:pt x="213440" y="75070"/>
                </a:lnTo>
                <a:lnTo>
                  <a:pt x="214054" y="84050"/>
                </a:lnTo>
                <a:lnTo>
                  <a:pt x="214198" y="93235"/>
                </a:lnTo>
                <a:lnTo>
                  <a:pt x="215189" y="99305"/>
                </a:lnTo>
                <a:lnTo>
                  <a:pt x="216802" y="106208"/>
                </a:lnTo>
                <a:lnTo>
                  <a:pt x="218830" y="113668"/>
                </a:lnTo>
                <a:lnTo>
                  <a:pt x="219229" y="122451"/>
                </a:lnTo>
                <a:lnTo>
                  <a:pt x="218543" y="132116"/>
                </a:lnTo>
                <a:lnTo>
                  <a:pt x="217133" y="142370"/>
                </a:lnTo>
                <a:lnTo>
                  <a:pt x="216193" y="153016"/>
                </a:lnTo>
                <a:lnTo>
                  <a:pt x="215566" y="163923"/>
                </a:lnTo>
                <a:lnTo>
                  <a:pt x="215148" y="175005"/>
                </a:lnTo>
                <a:lnTo>
                  <a:pt x="215822" y="186202"/>
                </a:lnTo>
                <a:lnTo>
                  <a:pt x="217224" y="197477"/>
                </a:lnTo>
                <a:lnTo>
                  <a:pt x="219111" y="208804"/>
                </a:lnTo>
                <a:lnTo>
                  <a:pt x="220369" y="224928"/>
                </a:lnTo>
                <a:lnTo>
                  <a:pt x="221208" y="244249"/>
                </a:lnTo>
                <a:lnTo>
                  <a:pt x="221767" y="265703"/>
                </a:lnTo>
                <a:lnTo>
                  <a:pt x="224045" y="285720"/>
                </a:lnTo>
                <a:lnTo>
                  <a:pt x="227468" y="304780"/>
                </a:lnTo>
                <a:lnTo>
                  <a:pt x="231656" y="323202"/>
                </a:lnTo>
                <a:lnTo>
                  <a:pt x="234447" y="337388"/>
                </a:lnTo>
                <a:lnTo>
                  <a:pt x="236308" y="348750"/>
                </a:lnTo>
                <a:lnTo>
                  <a:pt x="237549" y="358230"/>
                </a:lnTo>
                <a:lnTo>
                  <a:pt x="239329" y="366455"/>
                </a:lnTo>
                <a:lnTo>
                  <a:pt x="241468" y="373844"/>
                </a:lnTo>
                <a:lnTo>
                  <a:pt x="243846" y="380674"/>
                </a:lnTo>
                <a:lnTo>
                  <a:pt x="251569" y="393344"/>
                </a:lnTo>
                <a:lnTo>
                  <a:pt x="261351" y="404372"/>
                </a:lnTo>
                <a:lnTo>
                  <a:pt x="272049" y="412448"/>
                </a:lnTo>
                <a:lnTo>
                  <a:pt x="275664" y="414031"/>
                </a:lnTo>
                <a:lnTo>
                  <a:pt x="278073" y="414133"/>
                </a:lnTo>
                <a:lnTo>
                  <a:pt x="279680" y="413249"/>
                </a:lnTo>
                <a:lnTo>
                  <a:pt x="284005" y="412266"/>
                </a:lnTo>
                <a:lnTo>
                  <a:pt x="286492" y="412004"/>
                </a:lnTo>
                <a:lnTo>
                  <a:pt x="289102" y="409924"/>
                </a:lnTo>
                <a:lnTo>
                  <a:pt x="294543" y="402533"/>
                </a:lnTo>
                <a:lnTo>
                  <a:pt x="305216" y="387819"/>
                </a:lnTo>
                <a:lnTo>
                  <a:pt x="312062" y="378561"/>
                </a:lnTo>
                <a:lnTo>
                  <a:pt x="324749" y="360654"/>
                </a:lnTo>
                <a:lnTo>
                  <a:pt x="330800" y="351879"/>
                </a:lnTo>
                <a:lnTo>
                  <a:pt x="335786" y="342218"/>
                </a:lnTo>
                <a:lnTo>
                  <a:pt x="340062" y="331968"/>
                </a:lnTo>
                <a:lnTo>
                  <a:pt x="343866" y="321325"/>
                </a:lnTo>
                <a:lnTo>
                  <a:pt x="347354" y="310419"/>
                </a:lnTo>
                <a:lnTo>
                  <a:pt x="350632" y="299338"/>
                </a:lnTo>
                <a:lnTo>
                  <a:pt x="356814" y="276867"/>
                </a:lnTo>
                <a:lnTo>
                  <a:pt x="362737" y="254179"/>
                </a:lnTo>
                <a:lnTo>
                  <a:pt x="366602" y="241843"/>
                </a:lnTo>
                <a:lnTo>
                  <a:pt x="371084" y="228856"/>
                </a:lnTo>
                <a:lnTo>
                  <a:pt x="375977" y="215436"/>
                </a:lnTo>
                <a:lnTo>
                  <a:pt x="379239" y="202679"/>
                </a:lnTo>
                <a:lnTo>
                  <a:pt x="381414" y="190364"/>
                </a:lnTo>
                <a:lnTo>
                  <a:pt x="382864" y="178344"/>
                </a:lnTo>
                <a:lnTo>
                  <a:pt x="384782" y="166521"/>
                </a:lnTo>
                <a:lnTo>
                  <a:pt x="387014" y="154829"/>
                </a:lnTo>
                <a:lnTo>
                  <a:pt x="389455" y="143225"/>
                </a:lnTo>
                <a:lnTo>
                  <a:pt x="391081" y="132631"/>
                </a:lnTo>
                <a:lnTo>
                  <a:pt x="392166" y="122710"/>
                </a:lnTo>
                <a:lnTo>
                  <a:pt x="392889" y="113239"/>
                </a:lnTo>
                <a:lnTo>
                  <a:pt x="393371" y="104068"/>
                </a:lnTo>
                <a:lnTo>
                  <a:pt x="393907" y="86257"/>
                </a:lnTo>
                <a:lnTo>
                  <a:pt x="395002" y="74650"/>
                </a:lnTo>
                <a:lnTo>
                  <a:pt x="396685" y="61197"/>
                </a:lnTo>
                <a:lnTo>
                  <a:pt x="400142" y="35771"/>
                </a:lnTo>
                <a:lnTo>
                  <a:pt x="401064" y="27657"/>
                </a:lnTo>
                <a:lnTo>
                  <a:pt x="401679" y="21296"/>
                </a:lnTo>
                <a:lnTo>
                  <a:pt x="401136" y="16102"/>
                </a:lnTo>
                <a:lnTo>
                  <a:pt x="399822" y="11687"/>
                </a:lnTo>
                <a:lnTo>
                  <a:pt x="39433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817"/>
          <p:cNvSpPr/>
          <p:nvPr/>
        </p:nvSpPr>
        <p:spPr>
          <a:xfrm>
            <a:off x="1873377" y="1748789"/>
            <a:ext cx="253733" cy="338900"/>
          </a:xfrm>
          <a:custGeom>
            <a:avLst/>
            <a:gdLst/>
            <a:ahLst/>
            <a:cxnLst/>
            <a:rect l="0" t="0" r="0" b="0"/>
            <a:pathLst>
              <a:path w="253733" h="338900">
                <a:moveTo>
                  <a:pt x="109727" y="0"/>
                </a:moveTo>
                <a:lnTo>
                  <a:pt x="105177" y="4551"/>
                </a:lnTo>
                <a:lnTo>
                  <a:pt x="100402" y="14406"/>
                </a:lnTo>
                <a:lnTo>
                  <a:pt x="97796" y="21034"/>
                </a:lnTo>
                <a:lnTo>
                  <a:pt x="92359" y="36019"/>
                </a:lnTo>
                <a:lnTo>
                  <a:pt x="89576" y="44015"/>
                </a:lnTo>
                <a:lnTo>
                  <a:pt x="86768" y="51251"/>
                </a:lnTo>
                <a:lnTo>
                  <a:pt x="83944" y="57980"/>
                </a:lnTo>
                <a:lnTo>
                  <a:pt x="81108" y="64371"/>
                </a:lnTo>
                <a:lnTo>
                  <a:pt x="77313" y="71489"/>
                </a:lnTo>
                <a:lnTo>
                  <a:pt x="72878" y="79092"/>
                </a:lnTo>
                <a:lnTo>
                  <a:pt x="47521" y="120928"/>
                </a:lnTo>
                <a:lnTo>
                  <a:pt x="41586" y="132054"/>
                </a:lnTo>
                <a:lnTo>
                  <a:pt x="36678" y="142328"/>
                </a:lnTo>
                <a:lnTo>
                  <a:pt x="28684" y="160412"/>
                </a:lnTo>
                <a:lnTo>
                  <a:pt x="21955" y="174800"/>
                </a:lnTo>
                <a:lnTo>
                  <a:pt x="18828" y="182256"/>
                </a:lnTo>
                <a:lnTo>
                  <a:pt x="15790" y="190084"/>
                </a:lnTo>
                <a:lnTo>
                  <a:pt x="12812" y="198160"/>
                </a:lnTo>
                <a:lnTo>
                  <a:pt x="9875" y="205450"/>
                </a:lnTo>
                <a:lnTo>
                  <a:pt x="6964" y="212214"/>
                </a:lnTo>
                <a:lnTo>
                  <a:pt x="4071" y="218629"/>
                </a:lnTo>
                <a:lnTo>
                  <a:pt x="2142" y="224810"/>
                </a:lnTo>
                <a:lnTo>
                  <a:pt x="857" y="230836"/>
                </a:lnTo>
                <a:lnTo>
                  <a:pt x="0" y="236758"/>
                </a:lnTo>
                <a:lnTo>
                  <a:pt x="380" y="244517"/>
                </a:lnTo>
                <a:lnTo>
                  <a:pt x="1587" y="253499"/>
                </a:lnTo>
                <a:lnTo>
                  <a:pt x="3344" y="263297"/>
                </a:lnTo>
                <a:lnTo>
                  <a:pt x="5468" y="271734"/>
                </a:lnTo>
                <a:lnTo>
                  <a:pt x="7836" y="279264"/>
                </a:lnTo>
                <a:lnTo>
                  <a:pt x="10367" y="286189"/>
                </a:lnTo>
                <a:lnTo>
                  <a:pt x="13007" y="292710"/>
                </a:lnTo>
                <a:lnTo>
                  <a:pt x="15720" y="298963"/>
                </a:lnTo>
                <a:lnTo>
                  <a:pt x="18481" y="305036"/>
                </a:lnTo>
                <a:lnTo>
                  <a:pt x="22226" y="310038"/>
                </a:lnTo>
                <a:lnTo>
                  <a:pt x="26628" y="314324"/>
                </a:lnTo>
                <a:lnTo>
                  <a:pt x="31468" y="318135"/>
                </a:lnTo>
                <a:lnTo>
                  <a:pt x="39385" y="324909"/>
                </a:lnTo>
                <a:lnTo>
                  <a:pt x="42830" y="328048"/>
                </a:lnTo>
                <a:lnTo>
                  <a:pt x="47032" y="330142"/>
                </a:lnTo>
                <a:lnTo>
                  <a:pt x="51738" y="331537"/>
                </a:lnTo>
                <a:lnTo>
                  <a:pt x="56780" y="332467"/>
                </a:lnTo>
                <a:lnTo>
                  <a:pt x="72543" y="336041"/>
                </a:lnTo>
                <a:lnTo>
                  <a:pt x="82080" y="338328"/>
                </a:lnTo>
                <a:lnTo>
                  <a:pt x="90344" y="338899"/>
                </a:lnTo>
                <a:lnTo>
                  <a:pt x="97757" y="338328"/>
                </a:lnTo>
                <a:lnTo>
                  <a:pt x="104605" y="336995"/>
                </a:lnTo>
                <a:lnTo>
                  <a:pt x="112980" y="334201"/>
                </a:lnTo>
                <a:lnTo>
                  <a:pt x="122373" y="330433"/>
                </a:lnTo>
                <a:lnTo>
                  <a:pt x="141065" y="322120"/>
                </a:lnTo>
                <a:lnTo>
                  <a:pt x="155723" y="315249"/>
                </a:lnTo>
                <a:lnTo>
                  <a:pt x="162299" y="310179"/>
                </a:lnTo>
                <a:lnTo>
                  <a:pt x="168588" y="303941"/>
                </a:lnTo>
                <a:lnTo>
                  <a:pt x="174685" y="296925"/>
                </a:lnTo>
                <a:lnTo>
                  <a:pt x="180655" y="290343"/>
                </a:lnTo>
                <a:lnTo>
                  <a:pt x="192368" y="277949"/>
                </a:lnTo>
                <a:lnTo>
                  <a:pt x="197206" y="271977"/>
                </a:lnTo>
                <a:lnTo>
                  <a:pt x="201384" y="266091"/>
                </a:lnTo>
                <a:lnTo>
                  <a:pt x="219484" y="238405"/>
                </a:lnTo>
                <a:lnTo>
                  <a:pt x="223856" y="229422"/>
                </a:lnTo>
                <a:lnTo>
                  <a:pt x="227723" y="219623"/>
                </a:lnTo>
                <a:lnTo>
                  <a:pt x="249627" y="154616"/>
                </a:lnTo>
                <a:lnTo>
                  <a:pt x="251571" y="145940"/>
                </a:lnTo>
                <a:lnTo>
                  <a:pt x="252867" y="137299"/>
                </a:lnTo>
                <a:lnTo>
                  <a:pt x="253732" y="128680"/>
                </a:lnTo>
                <a:lnTo>
                  <a:pt x="253355" y="120077"/>
                </a:lnTo>
                <a:lnTo>
                  <a:pt x="252152" y="111484"/>
                </a:lnTo>
                <a:lnTo>
                  <a:pt x="250397" y="102898"/>
                </a:lnTo>
                <a:lnTo>
                  <a:pt x="247322" y="94316"/>
                </a:lnTo>
                <a:lnTo>
                  <a:pt x="243367" y="85738"/>
                </a:lnTo>
                <a:lnTo>
                  <a:pt x="238826" y="77161"/>
                </a:lnTo>
                <a:lnTo>
                  <a:pt x="233893" y="69538"/>
                </a:lnTo>
                <a:lnTo>
                  <a:pt x="228699" y="62552"/>
                </a:lnTo>
                <a:lnTo>
                  <a:pt x="223332" y="55989"/>
                </a:lnTo>
                <a:lnTo>
                  <a:pt x="218801" y="49708"/>
                </a:lnTo>
                <a:lnTo>
                  <a:pt x="214828" y="43617"/>
                </a:lnTo>
                <a:lnTo>
                  <a:pt x="211227" y="37650"/>
                </a:lnTo>
                <a:lnTo>
                  <a:pt x="205969" y="32721"/>
                </a:lnTo>
                <a:lnTo>
                  <a:pt x="199606" y="28481"/>
                </a:lnTo>
                <a:lnTo>
                  <a:pt x="179538" y="17964"/>
                </a:lnTo>
                <a:lnTo>
                  <a:pt x="173413" y="14834"/>
                </a:lnTo>
                <a:lnTo>
                  <a:pt x="166472" y="12747"/>
                </a:lnTo>
                <a:lnTo>
                  <a:pt x="158987" y="11356"/>
                </a:lnTo>
                <a:lnTo>
                  <a:pt x="151140" y="10428"/>
                </a:lnTo>
                <a:lnTo>
                  <a:pt x="144003" y="9810"/>
                </a:lnTo>
                <a:lnTo>
                  <a:pt x="137340" y="9398"/>
                </a:lnTo>
                <a:lnTo>
                  <a:pt x="125810" y="8939"/>
                </a:lnTo>
                <a:lnTo>
                  <a:pt x="117510" y="8736"/>
                </a:lnTo>
                <a:lnTo>
                  <a:pt x="113011" y="9634"/>
                </a:lnTo>
                <a:lnTo>
                  <a:pt x="108106" y="11185"/>
                </a:lnTo>
                <a:lnTo>
                  <a:pt x="102932" y="13172"/>
                </a:lnTo>
                <a:lnTo>
                  <a:pt x="98529" y="15449"/>
                </a:lnTo>
                <a:lnTo>
                  <a:pt x="91098" y="20519"/>
                </a:lnTo>
                <a:lnTo>
                  <a:pt x="84620" y="25947"/>
                </a:lnTo>
                <a:lnTo>
                  <a:pt x="75437" y="34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818"/>
          <p:cNvSpPr/>
          <p:nvPr/>
        </p:nvSpPr>
        <p:spPr>
          <a:xfrm>
            <a:off x="2205989" y="1757362"/>
            <a:ext cx="274321" cy="310193"/>
          </a:xfrm>
          <a:custGeom>
            <a:avLst/>
            <a:gdLst/>
            <a:ahLst/>
            <a:cxnLst/>
            <a:rect l="0" t="0" r="0" b="0"/>
            <a:pathLst>
              <a:path w="274321" h="310193">
                <a:moveTo>
                  <a:pt x="0" y="0"/>
                </a:moveTo>
                <a:lnTo>
                  <a:pt x="4551" y="13652"/>
                </a:lnTo>
                <a:lnTo>
                  <a:pt x="6844" y="21484"/>
                </a:lnTo>
                <a:lnTo>
                  <a:pt x="11932" y="40346"/>
                </a:lnTo>
                <a:lnTo>
                  <a:pt x="20152" y="72385"/>
                </a:lnTo>
                <a:lnTo>
                  <a:pt x="22960" y="87309"/>
                </a:lnTo>
                <a:lnTo>
                  <a:pt x="28619" y="124212"/>
                </a:lnTo>
                <a:lnTo>
                  <a:pt x="32415" y="144720"/>
                </a:lnTo>
                <a:lnTo>
                  <a:pt x="41712" y="187828"/>
                </a:lnTo>
                <a:lnTo>
                  <a:pt x="45905" y="205228"/>
                </a:lnTo>
                <a:lnTo>
                  <a:pt x="49654" y="219686"/>
                </a:lnTo>
                <a:lnTo>
                  <a:pt x="53105" y="232183"/>
                </a:lnTo>
                <a:lnTo>
                  <a:pt x="57311" y="245276"/>
                </a:lnTo>
                <a:lnTo>
                  <a:pt x="62020" y="258767"/>
                </a:lnTo>
                <a:lnTo>
                  <a:pt x="67064" y="272524"/>
                </a:lnTo>
                <a:lnTo>
                  <a:pt x="70427" y="282648"/>
                </a:lnTo>
                <a:lnTo>
                  <a:pt x="72669" y="290349"/>
                </a:lnTo>
                <a:lnTo>
                  <a:pt x="74164" y="296436"/>
                </a:lnTo>
                <a:lnTo>
                  <a:pt x="75825" y="305739"/>
                </a:lnTo>
                <a:lnTo>
                  <a:pt x="76267" y="309554"/>
                </a:lnTo>
                <a:lnTo>
                  <a:pt x="76562" y="310192"/>
                </a:lnTo>
                <a:lnTo>
                  <a:pt x="76978" y="301988"/>
                </a:lnTo>
                <a:lnTo>
                  <a:pt x="77130" y="217521"/>
                </a:lnTo>
                <a:lnTo>
                  <a:pt x="79043" y="189781"/>
                </a:lnTo>
                <a:lnTo>
                  <a:pt x="82223" y="164621"/>
                </a:lnTo>
                <a:lnTo>
                  <a:pt x="86248" y="141180"/>
                </a:lnTo>
                <a:lnTo>
                  <a:pt x="89884" y="122695"/>
                </a:lnTo>
                <a:lnTo>
                  <a:pt x="93260" y="107514"/>
                </a:lnTo>
                <a:lnTo>
                  <a:pt x="96464" y="94536"/>
                </a:lnTo>
                <a:lnTo>
                  <a:pt x="101457" y="83979"/>
                </a:lnTo>
                <a:lnTo>
                  <a:pt x="107643" y="75036"/>
                </a:lnTo>
                <a:lnTo>
                  <a:pt x="114625" y="67169"/>
                </a:lnTo>
                <a:lnTo>
                  <a:pt x="127462" y="53348"/>
                </a:lnTo>
                <a:lnTo>
                  <a:pt x="133552" y="46995"/>
                </a:lnTo>
                <a:lnTo>
                  <a:pt x="140470" y="41808"/>
                </a:lnTo>
                <a:lnTo>
                  <a:pt x="147939" y="37397"/>
                </a:lnTo>
                <a:lnTo>
                  <a:pt x="175908" y="23474"/>
                </a:lnTo>
                <a:lnTo>
                  <a:pt x="182995" y="20412"/>
                </a:lnTo>
                <a:lnTo>
                  <a:pt x="190577" y="17418"/>
                </a:lnTo>
                <a:lnTo>
                  <a:pt x="198489" y="14469"/>
                </a:lnTo>
                <a:lnTo>
                  <a:pt x="205669" y="12504"/>
                </a:lnTo>
                <a:lnTo>
                  <a:pt x="212360" y="11193"/>
                </a:lnTo>
                <a:lnTo>
                  <a:pt x="218726" y="10320"/>
                </a:lnTo>
                <a:lnTo>
                  <a:pt x="224875" y="9737"/>
                </a:lnTo>
                <a:lnTo>
                  <a:pt x="230879" y="9349"/>
                </a:lnTo>
                <a:lnTo>
                  <a:pt x="236787" y="9090"/>
                </a:lnTo>
                <a:lnTo>
                  <a:pt x="242631" y="9870"/>
                </a:lnTo>
                <a:lnTo>
                  <a:pt x="248432" y="11343"/>
                </a:lnTo>
                <a:lnTo>
                  <a:pt x="254204" y="13277"/>
                </a:lnTo>
                <a:lnTo>
                  <a:pt x="259004" y="14566"/>
                </a:lnTo>
                <a:lnTo>
                  <a:pt x="263157" y="15426"/>
                </a:lnTo>
                <a:lnTo>
                  <a:pt x="27432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819"/>
          <p:cNvSpPr/>
          <p:nvPr/>
        </p:nvSpPr>
        <p:spPr>
          <a:xfrm>
            <a:off x="2595482" y="1508760"/>
            <a:ext cx="39133" cy="608648"/>
          </a:xfrm>
          <a:custGeom>
            <a:avLst/>
            <a:gdLst/>
            <a:ahLst/>
            <a:cxnLst/>
            <a:rect l="0" t="0" r="0" b="0"/>
            <a:pathLst>
              <a:path w="39133" h="608648">
                <a:moveTo>
                  <a:pt x="39132" y="0"/>
                </a:moveTo>
                <a:lnTo>
                  <a:pt x="34582" y="13652"/>
                </a:lnTo>
                <a:lnTo>
                  <a:pt x="33241" y="19579"/>
                </a:lnTo>
                <a:lnTo>
                  <a:pt x="32347" y="25435"/>
                </a:lnTo>
                <a:lnTo>
                  <a:pt x="31354" y="37974"/>
                </a:lnTo>
                <a:lnTo>
                  <a:pt x="30913" y="53072"/>
                </a:lnTo>
                <a:lnTo>
                  <a:pt x="29843" y="65861"/>
                </a:lnTo>
                <a:lnTo>
                  <a:pt x="15959" y="199464"/>
                </a:lnTo>
                <a:lnTo>
                  <a:pt x="13206" y="219654"/>
                </a:lnTo>
                <a:lnTo>
                  <a:pt x="10418" y="237876"/>
                </a:lnTo>
                <a:lnTo>
                  <a:pt x="8559" y="260501"/>
                </a:lnTo>
                <a:lnTo>
                  <a:pt x="7320" y="286062"/>
                </a:lnTo>
                <a:lnTo>
                  <a:pt x="5577" y="356856"/>
                </a:lnTo>
                <a:lnTo>
                  <a:pt x="5332" y="375064"/>
                </a:lnTo>
                <a:lnTo>
                  <a:pt x="4216" y="391965"/>
                </a:lnTo>
                <a:lnTo>
                  <a:pt x="2520" y="407995"/>
                </a:lnTo>
                <a:lnTo>
                  <a:pt x="437" y="423444"/>
                </a:lnTo>
                <a:lnTo>
                  <a:pt x="0" y="437553"/>
                </a:lnTo>
                <a:lnTo>
                  <a:pt x="662" y="450770"/>
                </a:lnTo>
                <a:lnTo>
                  <a:pt x="2055" y="463390"/>
                </a:lnTo>
                <a:lnTo>
                  <a:pt x="2984" y="479424"/>
                </a:lnTo>
                <a:lnTo>
                  <a:pt x="4017" y="517560"/>
                </a:lnTo>
                <a:lnTo>
                  <a:pt x="5244" y="532682"/>
                </a:lnTo>
                <a:lnTo>
                  <a:pt x="7015" y="544669"/>
                </a:lnTo>
                <a:lnTo>
                  <a:pt x="9149" y="554565"/>
                </a:lnTo>
                <a:lnTo>
                  <a:pt x="11523" y="563067"/>
                </a:lnTo>
                <a:lnTo>
                  <a:pt x="14059" y="570640"/>
                </a:lnTo>
                <a:lnTo>
                  <a:pt x="16702" y="577594"/>
                </a:lnTo>
                <a:lnTo>
                  <a:pt x="18464" y="583183"/>
                </a:lnTo>
                <a:lnTo>
                  <a:pt x="19638" y="587861"/>
                </a:lnTo>
                <a:lnTo>
                  <a:pt x="21987" y="6086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820"/>
          <p:cNvSpPr/>
          <p:nvPr/>
        </p:nvSpPr>
        <p:spPr>
          <a:xfrm>
            <a:off x="2677940" y="1714500"/>
            <a:ext cx="282430" cy="368459"/>
          </a:xfrm>
          <a:custGeom>
            <a:avLst/>
            <a:gdLst/>
            <a:ahLst/>
            <a:cxnLst/>
            <a:rect l="0" t="0" r="0" b="0"/>
            <a:pathLst>
              <a:path w="282430" h="368459">
                <a:moveTo>
                  <a:pt x="196704" y="0"/>
                </a:moveTo>
                <a:lnTo>
                  <a:pt x="201255" y="9101"/>
                </a:lnTo>
                <a:lnTo>
                  <a:pt x="203490" y="18650"/>
                </a:lnTo>
                <a:lnTo>
                  <a:pt x="204085" y="23863"/>
                </a:lnTo>
                <a:lnTo>
                  <a:pt x="202578" y="28291"/>
                </a:lnTo>
                <a:lnTo>
                  <a:pt x="199667" y="32196"/>
                </a:lnTo>
                <a:lnTo>
                  <a:pt x="192306" y="40027"/>
                </a:lnTo>
                <a:lnTo>
                  <a:pt x="185860" y="49857"/>
                </a:lnTo>
                <a:lnTo>
                  <a:pt x="178997" y="57050"/>
                </a:lnTo>
                <a:lnTo>
                  <a:pt x="169660" y="65656"/>
                </a:lnTo>
                <a:lnTo>
                  <a:pt x="158672" y="75203"/>
                </a:lnTo>
                <a:lnTo>
                  <a:pt x="146585" y="84425"/>
                </a:lnTo>
                <a:lnTo>
                  <a:pt x="133764" y="93431"/>
                </a:lnTo>
                <a:lnTo>
                  <a:pt x="120454" y="102292"/>
                </a:lnTo>
                <a:lnTo>
                  <a:pt x="109676" y="110105"/>
                </a:lnTo>
                <a:lnTo>
                  <a:pt x="100585" y="117218"/>
                </a:lnTo>
                <a:lnTo>
                  <a:pt x="49554" y="160526"/>
                </a:lnTo>
                <a:lnTo>
                  <a:pt x="26212" y="181199"/>
                </a:lnTo>
                <a:lnTo>
                  <a:pt x="4806" y="200892"/>
                </a:lnTo>
                <a:lnTo>
                  <a:pt x="3050" y="203460"/>
                </a:lnTo>
                <a:lnTo>
                  <a:pt x="1098" y="208854"/>
                </a:lnTo>
                <a:lnTo>
                  <a:pt x="0" y="217246"/>
                </a:lnTo>
                <a:lnTo>
                  <a:pt x="1750" y="221030"/>
                </a:lnTo>
                <a:lnTo>
                  <a:pt x="8776" y="230315"/>
                </a:lnTo>
                <a:lnTo>
                  <a:pt x="14269" y="235459"/>
                </a:lnTo>
                <a:lnTo>
                  <a:pt x="20788" y="240792"/>
                </a:lnTo>
                <a:lnTo>
                  <a:pt x="27992" y="246253"/>
                </a:lnTo>
                <a:lnTo>
                  <a:pt x="33747" y="250846"/>
                </a:lnTo>
                <a:lnTo>
                  <a:pt x="38536" y="254860"/>
                </a:lnTo>
                <a:lnTo>
                  <a:pt x="47350" y="261861"/>
                </a:lnTo>
                <a:lnTo>
                  <a:pt x="52367" y="265061"/>
                </a:lnTo>
                <a:lnTo>
                  <a:pt x="57617" y="268148"/>
                </a:lnTo>
                <a:lnTo>
                  <a:pt x="63975" y="271157"/>
                </a:lnTo>
                <a:lnTo>
                  <a:pt x="71070" y="274116"/>
                </a:lnTo>
                <a:lnTo>
                  <a:pt x="78659" y="277042"/>
                </a:lnTo>
                <a:lnTo>
                  <a:pt x="84670" y="280897"/>
                </a:lnTo>
                <a:lnTo>
                  <a:pt x="89630" y="285372"/>
                </a:lnTo>
                <a:lnTo>
                  <a:pt x="93889" y="290260"/>
                </a:lnTo>
                <a:lnTo>
                  <a:pt x="99586" y="294472"/>
                </a:lnTo>
                <a:lnTo>
                  <a:pt x="106241" y="298232"/>
                </a:lnTo>
                <a:lnTo>
                  <a:pt x="113536" y="301691"/>
                </a:lnTo>
                <a:lnTo>
                  <a:pt x="119351" y="305902"/>
                </a:lnTo>
                <a:lnTo>
                  <a:pt x="124181" y="310615"/>
                </a:lnTo>
                <a:lnTo>
                  <a:pt x="128353" y="315661"/>
                </a:lnTo>
                <a:lnTo>
                  <a:pt x="133039" y="319978"/>
                </a:lnTo>
                <a:lnTo>
                  <a:pt x="138068" y="323809"/>
                </a:lnTo>
                <a:lnTo>
                  <a:pt x="143326" y="327315"/>
                </a:lnTo>
                <a:lnTo>
                  <a:pt x="151594" y="331557"/>
                </a:lnTo>
                <a:lnTo>
                  <a:pt x="161869" y="336290"/>
                </a:lnTo>
                <a:lnTo>
                  <a:pt x="183127" y="345677"/>
                </a:lnTo>
                <a:lnTo>
                  <a:pt x="198925" y="353024"/>
                </a:lnTo>
                <a:lnTo>
                  <a:pt x="204852" y="356317"/>
                </a:lnTo>
                <a:lnTo>
                  <a:pt x="209756" y="359464"/>
                </a:lnTo>
                <a:lnTo>
                  <a:pt x="213978" y="362515"/>
                </a:lnTo>
                <a:lnTo>
                  <a:pt x="218698" y="364549"/>
                </a:lnTo>
                <a:lnTo>
                  <a:pt x="223749" y="365905"/>
                </a:lnTo>
                <a:lnTo>
                  <a:pt x="229022" y="366809"/>
                </a:lnTo>
                <a:lnTo>
                  <a:pt x="234442" y="367412"/>
                </a:lnTo>
                <a:lnTo>
                  <a:pt x="239960" y="367813"/>
                </a:lnTo>
                <a:lnTo>
                  <a:pt x="250219" y="368260"/>
                </a:lnTo>
                <a:lnTo>
                  <a:pt x="257954" y="368458"/>
                </a:lnTo>
                <a:lnTo>
                  <a:pt x="262302" y="367559"/>
                </a:lnTo>
                <a:lnTo>
                  <a:pt x="267106" y="366007"/>
                </a:lnTo>
                <a:lnTo>
                  <a:pt x="282429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821"/>
          <p:cNvSpPr/>
          <p:nvPr/>
        </p:nvSpPr>
        <p:spPr>
          <a:xfrm>
            <a:off x="3064698" y="1783080"/>
            <a:ext cx="246834" cy="325756"/>
          </a:xfrm>
          <a:custGeom>
            <a:avLst/>
            <a:gdLst/>
            <a:ahLst/>
            <a:cxnLst/>
            <a:rect l="0" t="0" r="0" b="0"/>
            <a:pathLst>
              <a:path w="246834" h="325756">
                <a:moveTo>
                  <a:pt x="195709" y="0"/>
                </a:moveTo>
                <a:lnTo>
                  <a:pt x="157084" y="0"/>
                </a:lnTo>
                <a:lnTo>
                  <a:pt x="150909" y="952"/>
                </a:lnTo>
                <a:lnTo>
                  <a:pt x="144887" y="2540"/>
                </a:lnTo>
                <a:lnTo>
                  <a:pt x="138968" y="4550"/>
                </a:lnTo>
                <a:lnTo>
                  <a:pt x="119691" y="11865"/>
                </a:lnTo>
                <a:lnTo>
                  <a:pt x="107883" y="16482"/>
                </a:lnTo>
                <a:lnTo>
                  <a:pt x="98106" y="20513"/>
                </a:lnTo>
                <a:lnTo>
                  <a:pt x="89683" y="24153"/>
                </a:lnTo>
                <a:lnTo>
                  <a:pt x="82162" y="27532"/>
                </a:lnTo>
                <a:lnTo>
                  <a:pt x="75243" y="31689"/>
                </a:lnTo>
                <a:lnTo>
                  <a:pt x="68726" y="36366"/>
                </a:lnTo>
                <a:lnTo>
                  <a:pt x="62476" y="41389"/>
                </a:lnTo>
                <a:lnTo>
                  <a:pt x="56405" y="46643"/>
                </a:lnTo>
                <a:lnTo>
                  <a:pt x="50452" y="52050"/>
                </a:lnTo>
                <a:lnTo>
                  <a:pt x="35512" y="66222"/>
                </a:lnTo>
                <a:lnTo>
                  <a:pt x="17380" y="84095"/>
                </a:lnTo>
                <a:lnTo>
                  <a:pt x="11677" y="92303"/>
                </a:lnTo>
                <a:lnTo>
                  <a:pt x="8190" y="99126"/>
                </a:lnTo>
                <a:lnTo>
                  <a:pt x="3464" y="105333"/>
                </a:lnTo>
                <a:lnTo>
                  <a:pt x="1824" y="109275"/>
                </a:lnTo>
                <a:lnTo>
                  <a:pt x="0" y="118734"/>
                </a:lnTo>
                <a:lnTo>
                  <a:pt x="467" y="122971"/>
                </a:lnTo>
                <a:lnTo>
                  <a:pt x="1730" y="126748"/>
                </a:lnTo>
                <a:lnTo>
                  <a:pt x="5674" y="133484"/>
                </a:lnTo>
                <a:lnTo>
                  <a:pt x="10601" y="139654"/>
                </a:lnTo>
                <a:lnTo>
                  <a:pt x="14201" y="142632"/>
                </a:lnTo>
                <a:lnTo>
                  <a:pt x="18506" y="145571"/>
                </a:lnTo>
                <a:lnTo>
                  <a:pt x="23281" y="148482"/>
                </a:lnTo>
                <a:lnTo>
                  <a:pt x="28370" y="151375"/>
                </a:lnTo>
                <a:lnTo>
                  <a:pt x="39104" y="157130"/>
                </a:lnTo>
                <a:lnTo>
                  <a:pt x="48443" y="160951"/>
                </a:lnTo>
                <a:lnTo>
                  <a:pt x="60384" y="165403"/>
                </a:lnTo>
                <a:lnTo>
                  <a:pt x="74060" y="170276"/>
                </a:lnTo>
                <a:lnTo>
                  <a:pt x="86987" y="174477"/>
                </a:lnTo>
                <a:lnTo>
                  <a:pt x="99415" y="178231"/>
                </a:lnTo>
                <a:lnTo>
                  <a:pt x="122432" y="184941"/>
                </a:lnTo>
                <a:lnTo>
                  <a:pt x="151455" y="194074"/>
                </a:lnTo>
                <a:lnTo>
                  <a:pt x="195526" y="208566"/>
                </a:lnTo>
                <a:lnTo>
                  <a:pt x="203207" y="211434"/>
                </a:lnTo>
                <a:lnTo>
                  <a:pt x="210233" y="214298"/>
                </a:lnTo>
                <a:lnTo>
                  <a:pt x="216822" y="217160"/>
                </a:lnTo>
                <a:lnTo>
                  <a:pt x="229222" y="222880"/>
                </a:lnTo>
                <a:lnTo>
                  <a:pt x="235196" y="225739"/>
                </a:lnTo>
                <a:lnTo>
                  <a:pt x="239179" y="228598"/>
                </a:lnTo>
                <a:lnTo>
                  <a:pt x="241834" y="231456"/>
                </a:lnTo>
                <a:lnTo>
                  <a:pt x="243604" y="234314"/>
                </a:lnTo>
                <a:lnTo>
                  <a:pt x="245571" y="240029"/>
                </a:lnTo>
                <a:lnTo>
                  <a:pt x="246678" y="248602"/>
                </a:lnTo>
                <a:lnTo>
                  <a:pt x="246833" y="251459"/>
                </a:lnTo>
                <a:lnTo>
                  <a:pt x="244466" y="259715"/>
                </a:lnTo>
                <a:lnTo>
                  <a:pt x="240239" y="268781"/>
                </a:lnTo>
                <a:lnTo>
                  <a:pt x="235185" y="275985"/>
                </a:lnTo>
                <a:lnTo>
                  <a:pt x="229764" y="282363"/>
                </a:lnTo>
                <a:lnTo>
                  <a:pt x="226985" y="285397"/>
                </a:lnTo>
                <a:lnTo>
                  <a:pt x="223227" y="288372"/>
                </a:lnTo>
                <a:lnTo>
                  <a:pt x="218817" y="291308"/>
                </a:lnTo>
                <a:lnTo>
                  <a:pt x="213972" y="294217"/>
                </a:lnTo>
                <a:lnTo>
                  <a:pt x="208837" y="296157"/>
                </a:lnTo>
                <a:lnTo>
                  <a:pt x="203508" y="297451"/>
                </a:lnTo>
                <a:lnTo>
                  <a:pt x="198051" y="298313"/>
                </a:lnTo>
                <a:lnTo>
                  <a:pt x="193460" y="299840"/>
                </a:lnTo>
                <a:lnTo>
                  <a:pt x="185820" y="304077"/>
                </a:lnTo>
                <a:lnTo>
                  <a:pt x="180544" y="306540"/>
                </a:lnTo>
                <a:lnTo>
                  <a:pt x="174169" y="309135"/>
                </a:lnTo>
                <a:lnTo>
                  <a:pt x="167061" y="311817"/>
                </a:lnTo>
                <a:lnTo>
                  <a:pt x="158513" y="314558"/>
                </a:lnTo>
                <a:lnTo>
                  <a:pt x="149004" y="317338"/>
                </a:lnTo>
                <a:lnTo>
                  <a:pt x="118556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822"/>
          <p:cNvSpPr/>
          <p:nvPr/>
        </p:nvSpPr>
        <p:spPr>
          <a:xfrm>
            <a:off x="3466252" y="1585912"/>
            <a:ext cx="222371" cy="514351"/>
          </a:xfrm>
          <a:custGeom>
            <a:avLst/>
            <a:gdLst/>
            <a:ahLst/>
            <a:cxnLst/>
            <a:rect l="0" t="0" r="0" b="0"/>
            <a:pathLst>
              <a:path w="222371" h="514351">
                <a:moveTo>
                  <a:pt x="8468" y="0"/>
                </a:moveTo>
                <a:lnTo>
                  <a:pt x="8468" y="212891"/>
                </a:lnTo>
                <a:lnTo>
                  <a:pt x="7515" y="225747"/>
                </a:lnTo>
                <a:lnTo>
                  <a:pt x="5927" y="238128"/>
                </a:lnTo>
                <a:lnTo>
                  <a:pt x="3917" y="250192"/>
                </a:lnTo>
                <a:lnTo>
                  <a:pt x="2576" y="262997"/>
                </a:lnTo>
                <a:lnTo>
                  <a:pt x="1683" y="276297"/>
                </a:lnTo>
                <a:lnTo>
                  <a:pt x="689" y="301869"/>
                </a:lnTo>
                <a:lnTo>
                  <a:pt x="248" y="322759"/>
                </a:lnTo>
                <a:lnTo>
                  <a:pt x="0" y="396093"/>
                </a:lnTo>
                <a:lnTo>
                  <a:pt x="917" y="418367"/>
                </a:lnTo>
                <a:lnTo>
                  <a:pt x="2482" y="436074"/>
                </a:lnTo>
                <a:lnTo>
                  <a:pt x="5807" y="461463"/>
                </a:lnTo>
                <a:lnTo>
                  <a:pt x="7285" y="475922"/>
                </a:lnTo>
                <a:lnTo>
                  <a:pt x="8117" y="489417"/>
                </a:lnTo>
                <a:lnTo>
                  <a:pt x="9187" y="492013"/>
                </a:lnTo>
                <a:lnTo>
                  <a:pt x="10852" y="493744"/>
                </a:lnTo>
                <a:lnTo>
                  <a:pt x="15818" y="496521"/>
                </a:lnTo>
                <a:lnTo>
                  <a:pt x="16225" y="494844"/>
                </a:lnTo>
                <a:lnTo>
                  <a:pt x="16799" y="481477"/>
                </a:lnTo>
                <a:lnTo>
                  <a:pt x="17009" y="437573"/>
                </a:lnTo>
                <a:lnTo>
                  <a:pt x="17971" y="428875"/>
                </a:lnTo>
                <a:lnTo>
                  <a:pt x="19566" y="420219"/>
                </a:lnTo>
                <a:lnTo>
                  <a:pt x="21582" y="411591"/>
                </a:lnTo>
                <a:lnTo>
                  <a:pt x="23877" y="399172"/>
                </a:lnTo>
                <a:lnTo>
                  <a:pt x="28969" y="367592"/>
                </a:lnTo>
                <a:lnTo>
                  <a:pt x="30708" y="354599"/>
                </a:lnTo>
                <a:lnTo>
                  <a:pt x="31867" y="344032"/>
                </a:lnTo>
                <a:lnTo>
                  <a:pt x="32639" y="335082"/>
                </a:lnTo>
                <a:lnTo>
                  <a:pt x="34107" y="326258"/>
                </a:lnTo>
                <a:lnTo>
                  <a:pt x="36038" y="317518"/>
                </a:lnTo>
                <a:lnTo>
                  <a:pt x="38278" y="308834"/>
                </a:lnTo>
                <a:lnTo>
                  <a:pt x="41676" y="301139"/>
                </a:lnTo>
                <a:lnTo>
                  <a:pt x="45847" y="294105"/>
                </a:lnTo>
                <a:lnTo>
                  <a:pt x="50532" y="287510"/>
                </a:lnTo>
                <a:lnTo>
                  <a:pt x="54608" y="281208"/>
                </a:lnTo>
                <a:lnTo>
                  <a:pt x="58278" y="275102"/>
                </a:lnTo>
                <a:lnTo>
                  <a:pt x="61677" y="269126"/>
                </a:lnTo>
                <a:lnTo>
                  <a:pt x="65848" y="264190"/>
                </a:lnTo>
                <a:lnTo>
                  <a:pt x="70534" y="259947"/>
                </a:lnTo>
                <a:lnTo>
                  <a:pt x="75563" y="256165"/>
                </a:lnTo>
                <a:lnTo>
                  <a:pt x="80820" y="252692"/>
                </a:lnTo>
                <a:lnTo>
                  <a:pt x="86230" y="249424"/>
                </a:lnTo>
                <a:lnTo>
                  <a:pt x="91742" y="246293"/>
                </a:lnTo>
                <a:lnTo>
                  <a:pt x="100179" y="243253"/>
                </a:lnTo>
                <a:lnTo>
                  <a:pt x="110566" y="240273"/>
                </a:lnTo>
                <a:lnTo>
                  <a:pt x="122253" y="237335"/>
                </a:lnTo>
                <a:lnTo>
                  <a:pt x="131949" y="235376"/>
                </a:lnTo>
                <a:lnTo>
                  <a:pt x="140319" y="234070"/>
                </a:lnTo>
                <a:lnTo>
                  <a:pt x="147804" y="233199"/>
                </a:lnTo>
                <a:lnTo>
                  <a:pt x="153746" y="233571"/>
                </a:lnTo>
                <a:lnTo>
                  <a:pt x="158660" y="234772"/>
                </a:lnTo>
                <a:lnTo>
                  <a:pt x="162888" y="236525"/>
                </a:lnTo>
                <a:lnTo>
                  <a:pt x="167612" y="238646"/>
                </a:lnTo>
                <a:lnTo>
                  <a:pt x="177941" y="243542"/>
                </a:lnTo>
                <a:lnTo>
                  <a:pt x="183362" y="247134"/>
                </a:lnTo>
                <a:lnTo>
                  <a:pt x="188881" y="251433"/>
                </a:lnTo>
                <a:lnTo>
                  <a:pt x="194466" y="256205"/>
                </a:lnTo>
                <a:lnTo>
                  <a:pt x="199142" y="261291"/>
                </a:lnTo>
                <a:lnTo>
                  <a:pt x="203211" y="266586"/>
                </a:lnTo>
                <a:lnTo>
                  <a:pt x="206876" y="272022"/>
                </a:lnTo>
                <a:lnTo>
                  <a:pt x="210949" y="285681"/>
                </a:lnTo>
                <a:lnTo>
                  <a:pt x="213712" y="304134"/>
                </a:lnTo>
                <a:lnTo>
                  <a:pt x="218115" y="331386"/>
                </a:lnTo>
                <a:lnTo>
                  <a:pt x="219670" y="343796"/>
                </a:lnTo>
                <a:lnTo>
                  <a:pt x="220707" y="354928"/>
                </a:lnTo>
                <a:lnTo>
                  <a:pt x="221398" y="365206"/>
                </a:lnTo>
                <a:lnTo>
                  <a:pt x="221858" y="374916"/>
                </a:lnTo>
                <a:lnTo>
                  <a:pt x="222370" y="393324"/>
                </a:lnTo>
                <a:lnTo>
                  <a:pt x="221555" y="405091"/>
                </a:lnTo>
                <a:lnTo>
                  <a:pt x="220058" y="418651"/>
                </a:lnTo>
                <a:lnTo>
                  <a:pt x="218107" y="433406"/>
                </a:lnTo>
                <a:lnTo>
                  <a:pt x="215855" y="445147"/>
                </a:lnTo>
                <a:lnTo>
                  <a:pt x="213401" y="454880"/>
                </a:lnTo>
                <a:lnTo>
                  <a:pt x="205635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823"/>
          <p:cNvSpPr/>
          <p:nvPr/>
        </p:nvSpPr>
        <p:spPr>
          <a:xfrm>
            <a:off x="3783329" y="1797473"/>
            <a:ext cx="186933" cy="294217"/>
          </a:xfrm>
          <a:custGeom>
            <a:avLst/>
            <a:gdLst/>
            <a:ahLst/>
            <a:cxnLst/>
            <a:rect l="0" t="0" r="0" b="0"/>
            <a:pathLst>
              <a:path w="186933" h="294217">
                <a:moveTo>
                  <a:pt x="0" y="174202"/>
                </a:moveTo>
                <a:lnTo>
                  <a:pt x="13653" y="169651"/>
                </a:lnTo>
                <a:lnTo>
                  <a:pt x="33056" y="162336"/>
                </a:lnTo>
                <a:lnTo>
                  <a:pt x="44897" y="157719"/>
                </a:lnTo>
                <a:lnTo>
                  <a:pt x="56602" y="151783"/>
                </a:lnTo>
                <a:lnTo>
                  <a:pt x="68215" y="144968"/>
                </a:lnTo>
                <a:lnTo>
                  <a:pt x="79766" y="137568"/>
                </a:lnTo>
                <a:lnTo>
                  <a:pt x="89373" y="131682"/>
                </a:lnTo>
                <a:lnTo>
                  <a:pt x="97682" y="126805"/>
                </a:lnTo>
                <a:lnTo>
                  <a:pt x="105127" y="122601"/>
                </a:lnTo>
                <a:lnTo>
                  <a:pt x="113900" y="115989"/>
                </a:lnTo>
                <a:lnTo>
                  <a:pt x="123558" y="107771"/>
                </a:lnTo>
                <a:lnTo>
                  <a:pt x="133807" y="98482"/>
                </a:lnTo>
                <a:lnTo>
                  <a:pt x="143497" y="88479"/>
                </a:lnTo>
                <a:lnTo>
                  <a:pt x="152815" y="78001"/>
                </a:lnTo>
                <a:lnTo>
                  <a:pt x="161884" y="67205"/>
                </a:lnTo>
                <a:lnTo>
                  <a:pt x="167931" y="59056"/>
                </a:lnTo>
                <a:lnTo>
                  <a:pt x="171962" y="52670"/>
                </a:lnTo>
                <a:lnTo>
                  <a:pt x="182982" y="31027"/>
                </a:lnTo>
                <a:lnTo>
                  <a:pt x="184853" y="25412"/>
                </a:lnTo>
                <a:lnTo>
                  <a:pt x="186100" y="19763"/>
                </a:lnTo>
                <a:lnTo>
                  <a:pt x="186932" y="14093"/>
                </a:lnTo>
                <a:lnTo>
                  <a:pt x="185582" y="9360"/>
                </a:lnTo>
                <a:lnTo>
                  <a:pt x="182776" y="5252"/>
                </a:lnTo>
                <a:lnTo>
                  <a:pt x="179001" y="1561"/>
                </a:lnTo>
                <a:lnTo>
                  <a:pt x="174579" y="53"/>
                </a:lnTo>
                <a:lnTo>
                  <a:pt x="169726" y="0"/>
                </a:lnTo>
                <a:lnTo>
                  <a:pt x="164586" y="917"/>
                </a:lnTo>
                <a:lnTo>
                  <a:pt x="157349" y="3434"/>
                </a:lnTo>
                <a:lnTo>
                  <a:pt x="148715" y="7016"/>
                </a:lnTo>
                <a:lnTo>
                  <a:pt x="139148" y="11310"/>
                </a:lnTo>
                <a:lnTo>
                  <a:pt x="130866" y="16077"/>
                </a:lnTo>
                <a:lnTo>
                  <a:pt x="123439" y="21160"/>
                </a:lnTo>
                <a:lnTo>
                  <a:pt x="116582" y="26454"/>
                </a:lnTo>
                <a:lnTo>
                  <a:pt x="111060" y="31888"/>
                </a:lnTo>
                <a:lnTo>
                  <a:pt x="106425" y="37416"/>
                </a:lnTo>
                <a:lnTo>
                  <a:pt x="102382" y="43006"/>
                </a:lnTo>
                <a:lnTo>
                  <a:pt x="87592" y="64526"/>
                </a:lnTo>
                <a:lnTo>
                  <a:pt x="71144" y="89000"/>
                </a:lnTo>
                <a:lnTo>
                  <a:pt x="66480" y="97398"/>
                </a:lnTo>
                <a:lnTo>
                  <a:pt x="62418" y="105854"/>
                </a:lnTo>
                <a:lnTo>
                  <a:pt x="58757" y="114349"/>
                </a:lnTo>
                <a:lnTo>
                  <a:pt x="52150" y="128868"/>
                </a:lnTo>
                <a:lnTo>
                  <a:pt x="49054" y="135407"/>
                </a:lnTo>
                <a:lnTo>
                  <a:pt x="45085" y="145481"/>
                </a:lnTo>
                <a:lnTo>
                  <a:pt x="35596" y="171914"/>
                </a:lnTo>
                <a:lnTo>
                  <a:pt x="33255" y="183154"/>
                </a:lnTo>
                <a:lnTo>
                  <a:pt x="32648" y="192553"/>
                </a:lnTo>
                <a:lnTo>
                  <a:pt x="33196" y="200723"/>
                </a:lnTo>
                <a:lnTo>
                  <a:pt x="34513" y="209028"/>
                </a:lnTo>
                <a:lnTo>
                  <a:pt x="36344" y="217421"/>
                </a:lnTo>
                <a:lnTo>
                  <a:pt x="38517" y="225875"/>
                </a:lnTo>
                <a:lnTo>
                  <a:pt x="40918" y="233416"/>
                </a:lnTo>
                <a:lnTo>
                  <a:pt x="43471" y="240347"/>
                </a:lnTo>
                <a:lnTo>
                  <a:pt x="46126" y="246874"/>
                </a:lnTo>
                <a:lnTo>
                  <a:pt x="49801" y="252177"/>
                </a:lnTo>
                <a:lnTo>
                  <a:pt x="54156" y="256665"/>
                </a:lnTo>
                <a:lnTo>
                  <a:pt x="58964" y="260610"/>
                </a:lnTo>
                <a:lnTo>
                  <a:pt x="83934" y="279814"/>
                </a:lnTo>
                <a:lnTo>
                  <a:pt x="92152" y="284615"/>
                </a:lnTo>
                <a:lnTo>
                  <a:pt x="99534" y="287815"/>
                </a:lnTo>
                <a:lnTo>
                  <a:pt x="106361" y="289949"/>
                </a:lnTo>
                <a:lnTo>
                  <a:pt x="113770" y="291372"/>
                </a:lnTo>
                <a:lnTo>
                  <a:pt x="121567" y="292320"/>
                </a:lnTo>
                <a:lnTo>
                  <a:pt x="135945" y="293374"/>
                </a:lnTo>
                <a:lnTo>
                  <a:pt x="141113" y="293655"/>
                </a:lnTo>
                <a:lnTo>
                  <a:pt x="171450" y="2942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824"/>
          <p:cNvSpPr/>
          <p:nvPr/>
        </p:nvSpPr>
        <p:spPr>
          <a:xfrm>
            <a:off x="4078510" y="1826850"/>
            <a:ext cx="236316" cy="305958"/>
          </a:xfrm>
          <a:custGeom>
            <a:avLst/>
            <a:gdLst/>
            <a:ahLst/>
            <a:cxnLst/>
            <a:rect l="0" t="0" r="0" b="0"/>
            <a:pathLst>
              <a:path w="236316" h="305958">
                <a:moveTo>
                  <a:pt x="4857" y="170542"/>
                </a:moveTo>
                <a:lnTo>
                  <a:pt x="13959" y="165991"/>
                </a:lnTo>
                <a:lnTo>
                  <a:pt x="20967" y="163757"/>
                </a:lnTo>
                <a:lnTo>
                  <a:pt x="28209" y="161811"/>
                </a:lnTo>
                <a:lnTo>
                  <a:pt x="32808" y="159959"/>
                </a:lnTo>
                <a:lnTo>
                  <a:pt x="37778" y="157772"/>
                </a:lnTo>
                <a:lnTo>
                  <a:pt x="42997" y="154409"/>
                </a:lnTo>
                <a:lnTo>
                  <a:pt x="48381" y="150261"/>
                </a:lnTo>
                <a:lnTo>
                  <a:pt x="53876" y="145592"/>
                </a:lnTo>
                <a:lnTo>
                  <a:pt x="59444" y="141526"/>
                </a:lnTo>
                <a:lnTo>
                  <a:pt x="65061" y="137863"/>
                </a:lnTo>
                <a:lnTo>
                  <a:pt x="70710" y="134469"/>
                </a:lnTo>
                <a:lnTo>
                  <a:pt x="77334" y="129348"/>
                </a:lnTo>
                <a:lnTo>
                  <a:pt x="84608" y="123077"/>
                </a:lnTo>
                <a:lnTo>
                  <a:pt x="99357" y="109441"/>
                </a:lnTo>
                <a:lnTo>
                  <a:pt x="118371" y="91055"/>
                </a:lnTo>
                <a:lnTo>
                  <a:pt x="130237" y="79334"/>
                </a:lnTo>
                <a:lnTo>
                  <a:pt x="136069" y="72589"/>
                </a:lnTo>
                <a:lnTo>
                  <a:pt x="141862" y="65235"/>
                </a:lnTo>
                <a:lnTo>
                  <a:pt x="147628" y="57475"/>
                </a:lnTo>
                <a:lnTo>
                  <a:pt x="151473" y="50397"/>
                </a:lnTo>
                <a:lnTo>
                  <a:pt x="154036" y="43773"/>
                </a:lnTo>
                <a:lnTo>
                  <a:pt x="155745" y="37452"/>
                </a:lnTo>
                <a:lnTo>
                  <a:pt x="156884" y="32285"/>
                </a:lnTo>
                <a:lnTo>
                  <a:pt x="158150" y="24004"/>
                </a:lnTo>
                <a:lnTo>
                  <a:pt x="158712" y="14609"/>
                </a:lnTo>
                <a:lnTo>
                  <a:pt x="158861" y="9437"/>
                </a:lnTo>
                <a:lnTo>
                  <a:pt x="158009" y="5989"/>
                </a:lnTo>
                <a:lnTo>
                  <a:pt x="156489" y="3690"/>
                </a:lnTo>
                <a:lnTo>
                  <a:pt x="154523" y="2157"/>
                </a:lnTo>
                <a:lnTo>
                  <a:pt x="147258" y="454"/>
                </a:lnTo>
                <a:lnTo>
                  <a:pt x="142653" y="0"/>
                </a:lnTo>
                <a:lnTo>
                  <a:pt x="138631" y="650"/>
                </a:lnTo>
                <a:lnTo>
                  <a:pt x="131622" y="3912"/>
                </a:lnTo>
                <a:lnTo>
                  <a:pt x="122792" y="8537"/>
                </a:lnTo>
                <a:lnTo>
                  <a:pt x="117770" y="11103"/>
                </a:lnTo>
                <a:lnTo>
                  <a:pt x="113470" y="14720"/>
                </a:lnTo>
                <a:lnTo>
                  <a:pt x="106152" y="23818"/>
                </a:lnTo>
                <a:lnTo>
                  <a:pt x="75066" y="63807"/>
                </a:lnTo>
                <a:lnTo>
                  <a:pt x="61143" y="83099"/>
                </a:lnTo>
                <a:lnTo>
                  <a:pt x="52859" y="97007"/>
                </a:lnTo>
                <a:lnTo>
                  <a:pt x="43526" y="113899"/>
                </a:lnTo>
                <a:lnTo>
                  <a:pt x="33494" y="132780"/>
                </a:lnTo>
                <a:lnTo>
                  <a:pt x="24901" y="151082"/>
                </a:lnTo>
                <a:lnTo>
                  <a:pt x="17267" y="168999"/>
                </a:lnTo>
                <a:lnTo>
                  <a:pt x="10273" y="186658"/>
                </a:lnTo>
                <a:lnTo>
                  <a:pt x="5610" y="201289"/>
                </a:lnTo>
                <a:lnTo>
                  <a:pt x="2501" y="213900"/>
                </a:lnTo>
                <a:lnTo>
                  <a:pt x="429" y="225165"/>
                </a:lnTo>
                <a:lnTo>
                  <a:pt x="0" y="234580"/>
                </a:lnTo>
                <a:lnTo>
                  <a:pt x="666" y="242761"/>
                </a:lnTo>
                <a:lnTo>
                  <a:pt x="2063" y="250121"/>
                </a:lnTo>
                <a:lnTo>
                  <a:pt x="3947" y="256932"/>
                </a:lnTo>
                <a:lnTo>
                  <a:pt x="6156" y="263378"/>
                </a:lnTo>
                <a:lnTo>
                  <a:pt x="8580" y="269580"/>
                </a:lnTo>
                <a:lnTo>
                  <a:pt x="12101" y="274667"/>
                </a:lnTo>
                <a:lnTo>
                  <a:pt x="16354" y="279011"/>
                </a:lnTo>
                <a:lnTo>
                  <a:pt x="21095" y="282860"/>
                </a:lnTo>
                <a:lnTo>
                  <a:pt x="25207" y="286378"/>
                </a:lnTo>
                <a:lnTo>
                  <a:pt x="32316" y="292827"/>
                </a:lnTo>
                <a:lnTo>
                  <a:pt x="37451" y="295881"/>
                </a:lnTo>
                <a:lnTo>
                  <a:pt x="43731" y="298869"/>
                </a:lnTo>
                <a:lnTo>
                  <a:pt x="50775" y="301813"/>
                </a:lnTo>
                <a:lnTo>
                  <a:pt x="58329" y="303776"/>
                </a:lnTo>
                <a:lnTo>
                  <a:pt x="66223" y="305085"/>
                </a:lnTo>
                <a:lnTo>
                  <a:pt x="74343" y="305957"/>
                </a:lnTo>
                <a:lnTo>
                  <a:pt x="81661" y="305586"/>
                </a:lnTo>
                <a:lnTo>
                  <a:pt x="88444" y="304387"/>
                </a:lnTo>
                <a:lnTo>
                  <a:pt x="102967" y="300514"/>
                </a:lnTo>
                <a:lnTo>
                  <a:pt x="154325" y="287506"/>
                </a:lnTo>
                <a:lnTo>
                  <a:pt x="164510" y="283760"/>
                </a:lnTo>
                <a:lnTo>
                  <a:pt x="174157" y="279358"/>
                </a:lnTo>
                <a:lnTo>
                  <a:pt x="183446" y="274519"/>
                </a:lnTo>
                <a:lnTo>
                  <a:pt x="193449" y="268435"/>
                </a:lnTo>
                <a:lnTo>
                  <a:pt x="203927" y="261521"/>
                </a:lnTo>
                <a:lnTo>
                  <a:pt x="236315" y="2391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825"/>
          <p:cNvSpPr/>
          <p:nvPr/>
        </p:nvSpPr>
        <p:spPr>
          <a:xfrm>
            <a:off x="4477733" y="1654492"/>
            <a:ext cx="8543" cy="522923"/>
          </a:xfrm>
          <a:custGeom>
            <a:avLst/>
            <a:gdLst/>
            <a:ahLst/>
            <a:cxnLst/>
            <a:rect l="0" t="0" r="0" b="0"/>
            <a:pathLst>
              <a:path w="8543" h="522923">
                <a:moveTo>
                  <a:pt x="8542" y="0"/>
                </a:moveTo>
                <a:lnTo>
                  <a:pt x="8542" y="272964"/>
                </a:lnTo>
                <a:lnTo>
                  <a:pt x="7589" y="288656"/>
                </a:lnTo>
                <a:lnTo>
                  <a:pt x="6002" y="302927"/>
                </a:lnTo>
                <a:lnTo>
                  <a:pt x="3991" y="316252"/>
                </a:lnTo>
                <a:lnTo>
                  <a:pt x="2650" y="328945"/>
                </a:lnTo>
                <a:lnTo>
                  <a:pt x="1756" y="341216"/>
                </a:lnTo>
                <a:lnTo>
                  <a:pt x="1160" y="353208"/>
                </a:lnTo>
                <a:lnTo>
                  <a:pt x="499" y="376691"/>
                </a:lnTo>
                <a:lnTo>
                  <a:pt x="16" y="444021"/>
                </a:lnTo>
                <a:lnTo>
                  <a:pt x="0" y="458891"/>
                </a:lnTo>
                <a:lnTo>
                  <a:pt x="942" y="471663"/>
                </a:lnTo>
                <a:lnTo>
                  <a:pt x="2523" y="483034"/>
                </a:lnTo>
                <a:lnTo>
                  <a:pt x="4529" y="493473"/>
                </a:lnTo>
                <a:lnTo>
                  <a:pt x="5867" y="501384"/>
                </a:lnTo>
                <a:lnTo>
                  <a:pt x="6758" y="507611"/>
                </a:lnTo>
                <a:lnTo>
                  <a:pt x="8542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826"/>
          <p:cNvSpPr/>
          <p:nvPr/>
        </p:nvSpPr>
        <p:spPr>
          <a:xfrm>
            <a:off x="4391977" y="1860232"/>
            <a:ext cx="282894" cy="77154"/>
          </a:xfrm>
          <a:custGeom>
            <a:avLst/>
            <a:gdLst/>
            <a:ahLst/>
            <a:cxnLst/>
            <a:rect l="0" t="0" r="0" b="0"/>
            <a:pathLst>
              <a:path w="282894" h="77154">
                <a:moveTo>
                  <a:pt x="0" y="77153"/>
                </a:moveTo>
                <a:lnTo>
                  <a:pt x="4551" y="63500"/>
                </a:lnTo>
                <a:lnTo>
                  <a:pt x="7797" y="59478"/>
                </a:lnTo>
                <a:lnTo>
                  <a:pt x="11865" y="56797"/>
                </a:lnTo>
                <a:lnTo>
                  <a:pt x="45735" y="43393"/>
                </a:lnTo>
                <a:lnTo>
                  <a:pt x="60970" y="38454"/>
                </a:lnTo>
                <a:lnTo>
                  <a:pt x="78747" y="33256"/>
                </a:lnTo>
                <a:lnTo>
                  <a:pt x="98218" y="27886"/>
                </a:lnTo>
                <a:lnTo>
                  <a:pt x="118818" y="23353"/>
                </a:lnTo>
                <a:lnTo>
                  <a:pt x="140173" y="19379"/>
                </a:lnTo>
                <a:lnTo>
                  <a:pt x="162028" y="15777"/>
                </a:lnTo>
                <a:lnTo>
                  <a:pt x="179456" y="12423"/>
                </a:lnTo>
                <a:lnTo>
                  <a:pt x="193933" y="9234"/>
                </a:lnTo>
                <a:lnTo>
                  <a:pt x="206441" y="6156"/>
                </a:lnTo>
                <a:lnTo>
                  <a:pt x="217638" y="4104"/>
                </a:lnTo>
                <a:lnTo>
                  <a:pt x="227959" y="2736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827"/>
          <p:cNvSpPr/>
          <p:nvPr/>
        </p:nvSpPr>
        <p:spPr>
          <a:xfrm>
            <a:off x="4683442" y="1834868"/>
            <a:ext cx="263998" cy="299650"/>
          </a:xfrm>
          <a:custGeom>
            <a:avLst/>
            <a:gdLst/>
            <a:ahLst/>
            <a:cxnLst/>
            <a:rect l="0" t="0" r="0" b="0"/>
            <a:pathLst>
              <a:path w="263998" h="299650">
                <a:moveTo>
                  <a:pt x="240030" y="8219"/>
                </a:moveTo>
                <a:lnTo>
                  <a:pt x="230928" y="3668"/>
                </a:lnTo>
                <a:lnTo>
                  <a:pt x="223920" y="1434"/>
                </a:lnTo>
                <a:lnTo>
                  <a:pt x="215725" y="441"/>
                </a:lnTo>
                <a:lnTo>
                  <a:pt x="209539" y="176"/>
                </a:lnTo>
                <a:lnTo>
                  <a:pt x="202558" y="0"/>
                </a:lnTo>
                <a:lnTo>
                  <a:pt x="193141" y="1787"/>
                </a:lnTo>
                <a:lnTo>
                  <a:pt x="182101" y="4884"/>
                </a:lnTo>
                <a:lnTo>
                  <a:pt x="169978" y="8853"/>
                </a:lnTo>
                <a:lnTo>
                  <a:pt x="158086" y="12451"/>
                </a:lnTo>
                <a:lnTo>
                  <a:pt x="124099" y="22067"/>
                </a:lnTo>
                <a:lnTo>
                  <a:pt x="104685" y="28026"/>
                </a:lnTo>
                <a:lnTo>
                  <a:pt x="77691" y="36736"/>
                </a:lnTo>
                <a:lnTo>
                  <a:pt x="69891" y="39613"/>
                </a:lnTo>
                <a:lnTo>
                  <a:pt x="62787" y="42483"/>
                </a:lnTo>
                <a:lnTo>
                  <a:pt x="56145" y="45349"/>
                </a:lnTo>
                <a:lnTo>
                  <a:pt x="43686" y="51074"/>
                </a:lnTo>
                <a:lnTo>
                  <a:pt x="37696" y="53934"/>
                </a:lnTo>
                <a:lnTo>
                  <a:pt x="32751" y="56793"/>
                </a:lnTo>
                <a:lnTo>
                  <a:pt x="24716" y="62510"/>
                </a:lnTo>
                <a:lnTo>
                  <a:pt x="17970" y="68226"/>
                </a:lnTo>
                <a:lnTo>
                  <a:pt x="14837" y="71084"/>
                </a:lnTo>
                <a:lnTo>
                  <a:pt x="12750" y="73941"/>
                </a:lnTo>
                <a:lnTo>
                  <a:pt x="9397" y="82832"/>
                </a:lnTo>
                <a:lnTo>
                  <a:pt x="9122" y="83678"/>
                </a:lnTo>
                <a:lnTo>
                  <a:pt x="9892" y="85195"/>
                </a:lnTo>
                <a:lnTo>
                  <a:pt x="13286" y="89421"/>
                </a:lnTo>
                <a:lnTo>
                  <a:pt x="15525" y="90928"/>
                </a:lnTo>
                <a:lnTo>
                  <a:pt x="26084" y="94956"/>
                </a:lnTo>
                <a:lnTo>
                  <a:pt x="42390" y="102649"/>
                </a:lnTo>
                <a:lnTo>
                  <a:pt x="51120" y="105462"/>
                </a:lnTo>
                <a:lnTo>
                  <a:pt x="59798" y="107338"/>
                </a:lnTo>
                <a:lnTo>
                  <a:pt x="68440" y="108588"/>
                </a:lnTo>
                <a:lnTo>
                  <a:pt x="77059" y="110374"/>
                </a:lnTo>
                <a:lnTo>
                  <a:pt x="85663" y="112517"/>
                </a:lnTo>
                <a:lnTo>
                  <a:pt x="103795" y="117439"/>
                </a:lnTo>
                <a:lnTo>
                  <a:pt x="124554" y="122801"/>
                </a:lnTo>
                <a:lnTo>
                  <a:pt x="134471" y="125565"/>
                </a:lnTo>
                <a:lnTo>
                  <a:pt x="153110" y="131175"/>
                </a:lnTo>
                <a:lnTo>
                  <a:pt x="179668" y="139689"/>
                </a:lnTo>
                <a:lnTo>
                  <a:pt x="188359" y="143491"/>
                </a:lnTo>
                <a:lnTo>
                  <a:pt x="197010" y="147930"/>
                </a:lnTo>
                <a:lnTo>
                  <a:pt x="213290" y="156990"/>
                </a:lnTo>
                <a:lnTo>
                  <a:pt x="226876" y="164192"/>
                </a:lnTo>
                <a:lnTo>
                  <a:pt x="232213" y="168399"/>
                </a:lnTo>
                <a:lnTo>
                  <a:pt x="236724" y="173108"/>
                </a:lnTo>
                <a:lnTo>
                  <a:pt x="240683" y="178153"/>
                </a:lnTo>
                <a:lnTo>
                  <a:pt x="244275" y="183421"/>
                </a:lnTo>
                <a:lnTo>
                  <a:pt x="247623" y="188838"/>
                </a:lnTo>
                <a:lnTo>
                  <a:pt x="250807" y="194354"/>
                </a:lnTo>
                <a:lnTo>
                  <a:pt x="256885" y="205563"/>
                </a:lnTo>
                <a:lnTo>
                  <a:pt x="259839" y="211219"/>
                </a:lnTo>
                <a:lnTo>
                  <a:pt x="261809" y="216895"/>
                </a:lnTo>
                <a:lnTo>
                  <a:pt x="263121" y="222584"/>
                </a:lnTo>
                <a:lnTo>
                  <a:pt x="263997" y="228281"/>
                </a:lnTo>
                <a:lnTo>
                  <a:pt x="263628" y="233032"/>
                </a:lnTo>
                <a:lnTo>
                  <a:pt x="262430" y="237152"/>
                </a:lnTo>
                <a:lnTo>
                  <a:pt x="258558" y="244270"/>
                </a:lnTo>
                <a:lnTo>
                  <a:pt x="253662" y="250608"/>
                </a:lnTo>
                <a:lnTo>
                  <a:pt x="245771" y="259140"/>
                </a:lnTo>
                <a:lnTo>
                  <a:pt x="241000" y="264082"/>
                </a:lnTo>
                <a:lnTo>
                  <a:pt x="234962" y="268329"/>
                </a:lnTo>
                <a:lnTo>
                  <a:pt x="228079" y="272114"/>
                </a:lnTo>
                <a:lnTo>
                  <a:pt x="220633" y="275589"/>
                </a:lnTo>
                <a:lnTo>
                  <a:pt x="212811" y="278858"/>
                </a:lnTo>
                <a:lnTo>
                  <a:pt x="204739" y="281990"/>
                </a:lnTo>
                <a:lnTo>
                  <a:pt x="196500" y="285031"/>
                </a:lnTo>
                <a:lnTo>
                  <a:pt x="188150" y="287058"/>
                </a:lnTo>
                <a:lnTo>
                  <a:pt x="179726" y="288409"/>
                </a:lnTo>
                <a:lnTo>
                  <a:pt x="171252" y="289310"/>
                </a:lnTo>
                <a:lnTo>
                  <a:pt x="162746" y="290863"/>
                </a:lnTo>
                <a:lnTo>
                  <a:pt x="154217" y="292851"/>
                </a:lnTo>
                <a:lnTo>
                  <a:pt x="145674" y="295128"/>
                </a:lnTo>
                <a:lnTo>
                  <a:pt x="137121" y="296647"/>
                </a:lnTo>
                <a:lnTo>
                  <a:pt x="128561" y="297659"/>
                </a:lnTo>
                <a:lnTo>
                  <a:pt x="119998" y="298334"/>
                </a:lnTo>
                <a:lnTo>
                  <a:pt x="109526" y="298784"/>
                </a:lnTo>
                <a:lnTo>
                  <a:pt x="74891" y="299418"/>
                </a:lnTo>
                <a:lnTo>
                  <a:pt x="38355" y="299649"/>
                </a:lnTo>
                <a:lnTo>
                  <a:pt x="32237" y="298708"/>
                </a:lnTo>
                <a:lnTo>
                  <a:pt x="26254" y="297128"/>
                </a:lnTo>
                <a:lnTo>
                  <a:pt x="20360" y="295123"/>
                </a:lnTo>
                <a:lnTo>
                  <a:pt x="15478" y="292833"/>
                </a:lnTo>
                <a:lnTo>
                  <a:pt x="7515" y="287749"/>
                </a:lnTo>
                <a:lnTo>
                  <a:pt x="0" y="2825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828"/>
          <p:cNvSpPr/>
          <p:nvPr/>
        </p:nvSpPr>
        <p:spPr>
          <a:xfrm>
            <a:off x="1443037" y="2453916"/>
            <a:ext cx="342901" cy="429021"/>
          </a:xfrm>
          <a:custGeom>
            <a:avLst/>
            <a:gdLst/>
            <a:ahLst/>
            <a:cxnLst/>
            <a:rect l="0" t="0" r="0" b="0"/>
            <a:pathLst>
              <a:path w="342901" h="429021">
                <a:moveTo>
                  <a:pt x="0" y="40681"/>
                </a:moveTo>
                <a:lnTo>
                  <a:pt x="0" y="102855"/>
                </a:lnTo>
                <a:lnTo>
                  <a:pt x="952" y="113563"/>
                </a:lnTo>
                <a:lnTo>
                  <a:pt x="2540" y="123559"/>
                </a:lnTo>
                <a:lnTo>
                  <a:pt x="6844" y="143238"/>
                </a:lnTo>
                <a:lnTo>
                  <a:pt x="11932" y="164685"/>
                </a:lnTo>
                <a:lnTo>
                  <a:pt x="29253" y="230034"/>
                </a:lnTo>
                <a:lnTo>
                  <a:pt x="39354" y="265808"/>
                </a:lnTo>
                <a:lnTo>
                  <a:pt x="47971" y="294090"/>
                </a:lnTo>
                <a:lnTo>
                  <a:pt x="58150" y="325710"/>
                </a:lnTo>
                <a:lnTo>
                  <a:pt x="63532" y="340238"/>
                </a:lnTo>
                <a:lnTo>
                  <a:pt x="69024" y="353733"/>
                </a:lnTo>
                <a:lnTo>
                  <a:pt x="74591" y="366540"/>
                </a:lnTo>
                <a:lnTo>
                  <a:pt x="77350" y="376983"/>
                </a:lnTo>
                <a:lnTo>
                  <a:pt x="78237" y="385850"/>
                </a:lnTo>
                <a:lnTo>
                  <a:pt x="77634" y="400782"/>
                </a:lnTo>
                <a:lnTo>
                  <a:pt x="77367" y="413769"/>
                </a:lnTo>
                <a:lnTo>
                  <a:pt x="78248" y="418946"/>
                </a:lnTo>
                <a:lnTo>
                  <a:pt x="82134" y="428879"/>
                </a:lnTo>
                <a:lnTo>
                  <a:pt x="81426" y="429020"/>
                </a:lnTo>
                <a:lnTo>
                  <a:pt x="78099" y="426636"/>
                </a:lnTo>
                <a:lnTo>
                  <a:pt x="73446" y="422401"/>
                </a:lnTo>
                <a:lnTo>
                  <a:pt x="71824" y="418986"/>
                </a:lnTo>
                <a:lnTo>
                  <a:pt x="70022" y="410112"/>
                </a:lnTo>
                <a:lnTo>
                  <a:pt x="66681" y="399817"/>
                </a:lnTo>
                <a:lnTo>
                  <a:pt x="62021" y="387940"/>
                </a:lnTo>
                <a:lnTo>
                  <a:pt x="56775" y="373136"/>
                </a:lnTo>
                <a:lnTo>
                  <a:pt x="54995" y="364235"/>
                </a:lnTo>
                <a:lnTo>
                  <a:pt x="53808" y="354491"/>
                </a:lnTo>
                <a:lnTo>
                  <a:pt x="53017" y="344185"/>
                </a:lnTo>
                <a:lnTo>
                  <a:pt x="49598" y="312414"/>
                </a:lnTo>
                <a:lnTo>
                  <a:pt x="47353" y="293274"/>
                </a:lnTo>
                <a:lnTo>
                  <a:pt x="46809" y="271942"/>
                </a:lnTo>
                <a:lnTo>
                  <a:pt x="47398" y="249147"/>
                </a:lnTo>
                <a:lnTo>
                  <a:pt x="48744" y="225378"/>
                </a:lnTo>
                <a:lnTo>
                  <a:pt x="51546" y="201913"/>
                </a:lnTo>
                <a:lnTo>
                  <a:pt x="55319" y="178649"/>
                </a:lnTo>
                <a:lnTo>
                  <a:pt x="59739" y="155520"/>
                </a:lnTo>
                <a:lnTo>
                  <a:pt x="65544" y="134385"/>
                </a:lnTo>
                <a:lnTo>
                  <a:pt x="72271" y="114580"/>
                </a:lnTo>
                <a:lnTo>
                  <a:pt x="79613" y="95662"/>
                </a:lnTo>
                <a:lnTo>
                  <a:pt x="86413" y="80193"/>
                </a:lnTo>
                <a:lnTo>
                  <a:pt x="92851" y="67022"/>
                </a:lnTo>
                <a:lnTo>
                  <a:pt x="99048" y="55384"/>
                </a:lnTo>
                <a:lnTo>
                  <a:pt x="105084" y="46673"/>
                </a:lnTo>
                <a:lnTo>
                  <a:pt x="111014" y="39913"/>
                </a:lnTo>
                <a:lnTo>
                  <a:pt x="116872" y="34454"/>
                </a:lnTo>
                <a:lnTo>
                  <a:pt x="123635" y="28910"/>
                </a:lnTo>
                <a:lnTo>
                  <a:pt x="131001" y="23309"/>
                </a:lnTo>
                <a:lnTo>
                  <a:pt x="138769" y="17669"/>
                </a:lnTo>
                <a:lnTo>
                  <a:pt x="145853" y="12958"/>
                </a:lnTo>
                <a:lnTo>
                  <a:pt x="152480" y="8864"/>
                </a:lnTo>
                <a:lnTo>
                  <a:pt x="158803" y="5182"/>
                </a:lnTo>
                <a:lnTo>
                  <a:pt x="164924" y="2727"/>
                </a:lnTo>
                <a:lnTo>
                  <a:pt x="170909" y="1091"/>
                </a:lnTo>
                <a:lnTo>
                  <a:pt x="176805" y="0"/>
                </a:lnTo>
                <a:lnTo>
                  <a:pt x="182640" y="226"/>
                </a:lnTo>
                <a:lnTo>
                  <a:pt x="188435" y="1328"/>
                </a:lnTo>
                <a:lnTo>
                  <a:pt x="199001" y="5093"/>
                </a:lnTo>
                <a:lnTo>
                  <a:pt x="206872" y="9942"/>
                </a:lnTo>
                <a:lnTo>
                  <a:pt x="216086" y="15272"/>
                </a:lnTo>
                <a:lnTo>
                  <a:pt x="221210" y="18026"/>
                </a:lnTo>
                <a:lnTo>
                  <a:pt x="226531" y="22721"/>
                </a:lnTo>
                <a:lnTo>
                  <a:pt x="231983" y="28707"/>
                </a:lnTo>
                <a:lnTo>
                  <a:pt x="237523" y="35556"/>
                </a:lnTo>
                <a:lnTo>
                  <a:pt x="243121" y="45837"/>
                </a:lnTo>
                <a:lnTo>
                  <a:pt x="248758" y="58406"/>
                </a:lnTo>
                <a:lnTo>
                  <a:pt x="254421" y="72500"/>
                </a:lnTo>
                <a:lnTo>
                  <a:pt x="260102" y="89516"/>
                </a:lnTo>
                <a:lnTo>
                  <a:pt x="265794" y="108480"/>
                </a:lnTo>
                <a:lnTo>
                  <a:pt x="280366" y="161417"/>
                </a:lnTo>
                <a:lnTo>
                  <a:pt x="284066" y="175464"/>
                </a:lnTo>
                <a:lnTo>
                  <a:pt x="286532" y="187687"/>
                </a:lnTo>
                <a:lnTo>
                  <a:pt x="288176" y="198692"/>
                </a:lnTo>
                <a:lnTo>
                  <a:pt x="289273" y="208887"/>
                </a:lnTo>
                <a:lnTo>
                  <a:pt x="290956" y="219493"/>
                </a:lnTo>
                <a:lnTo>
                  <a:pt x="293031" y="230374"/>
                </a:lnTo>
                <a:lnTo>
                  <a:pt x="295366" y="241438"/>
                </a:lnTo>
                <a:lnTo>
                  <a:pt x="296923" y="251672"/>
                </a:lnTo>
                <a:lnTo>
                  <a:pt x="297961" y="261351"/>
                </a:lnTo>
                <a:lnTo>
                  <a:pt x="298653" y="270662"/>
                </a:lnTo>
                <a:lnTo>
                  <a:pt x="300067" y="279727"/>
                </a:lnTo>
                <a:lnTo>
                  <a:pt x="301962" y="288627"/>
                </a:lnTo>
                <a:lnTo>
                  <a:pt x="304178" y="297419"/>
                </a:lnTo>
                <a:lnTo>
                  <a:pt x="307560" y="308042"/>
                </a:lnTo>
                <a:lnTo>
                  <a:pt x="311720" y="319887"/>
                </a:lnTo>
                <a:lnTo>
                  <a:pt x="316398" y="332546"/>
                </a:lnTo>
                <a:lnTo>
                  <a:pt x="320470" y="341937"/>
                </a:lnTo>
                <a:lnTo>
                  <a:pt x="327533" y="354913"/>
                </a:lnTo>
                <a:lnTo>
                  <a:pt x="330751" y="358754"/>
                </a:lnTo>
                <a:lnTo>
                  <a:pt x="333848" y="361315"/>
                </a:lnTo>
                <a:lnTo>
                  <a:pt x="342900" y="3664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829"/>
          <p:cNvSpPr/>
          <p:nvPr/>
        </p:nvSpPr>
        <p:spPr>
          <a:xfrm>
            <a:off x="1850684" y="2503170"/>
            <a:ext cx="239555" cy="363737"/>
          </a:xfrm>
          <a:custGeom>
            <a:avLst/>
            <a:gdLst/>
            <a:ahLst/>
            <a:cxnLst/>
            <a:rect l="0" t="0" r="0" b="0"/>
            <a:pathLst>
              <a:path w="239555" h="363737">
                <a:moveTo>
                  <a:pt x="46695" y="60007"/>
                </a:moveTo>
                <a:lnTo>
                  <a:pt x="42145" y="50906"/>
                </a:lnTo>
                <a:lnTo>
                  <a:pt x="39910" y="43897"/>
                </a:lnTo>
                <a:lnTo>
                  <a:pt x="39314" y="40694"/>
                </a:lnTo>
                <a:lnTo>
                  <a:pt x="37965" y="38560"/>
                </a:lnTo>
                <a:lnTo>
                  <a:pt x="36112" y="37136"/>
                </a:lnTo>
                <a:lnTo>
                  <a:pt x="33925" y="36187"/>
                </a:lnTo>
                <a:lnTo>
                  <a:pt x="32467" y="36507"/>
                </a:lnTo>
                <a:lnTo>
                  <a:pt x="31495" y="37673"/>
                </a:lnTo>
                <a:lnTo>
                  <a:pt x="27587" y="48944"/>
                </a:lnTo>
                <a:lnTo>
                  <a:pt x="17733" y="78354"/>
                </a:lnTo>
                <a:lnTo>
                  <a:pt x="15004" y="90336"/>
                </a:lnTo>
                <a:lnTo>
                  <a:pt x="12233" y="104991"/>
                </a:lnTo>
                <a:lnTo>
                  <a:pt x="9433" y="121429"/>
                </a:lnTo>
                <a:lnTo>
                  <a:pt x="3782" y="160013"/>
                </a:lnTo>
                <a:lnTo>
                  <a:pt x="942" y="180970"/>
                </a:lnTo>
                <a:lnTo>
                  <a:pt x="0" y="201609"/>
                </a:lnTo>
                <a:lnTo>
                  <a:pt x="326" y="222036"/>
                </a:lnTo>
                <a:lnTo>
                  <a:pt x="1495" y="242321"/>
                </a:lnTo>
                <a:lnTo>
                  <a:pt x="3227" y="258702"/>
                </a:lnTo>
                <a:lnTo>
                  <a:pt x="5334" y="272481"/>
                </a:lnTo>
                <a:lnTo>
                  <a:pt x="7691" y="284524"/>
                </a:lnTo>
                <a:lnTo>
                  <a:pt x="10215" y="294457"/>
                </a:lnTo>
                <a:lnTo>
                  <a:pt x="12850" y="302985"/>
                </a:lnTo>
                <a:lnTo>
                  <a:pt x="15559" y="310575"/>
                </a:lnTo>
                <a:lnTo>
                  <a:pt x="18318" y="317540"/>
                </a:lnTo>
                <a:lnTo>
                  <a:pt x="21110" y="324088"/>
                </a:lnTo>
                <a:lnTo>
                  <a:pt x="23923" y="330358"/>
                </a:lnTo>
                <a:lnTo>
                  <a:pt x="27704" y="335491"/>
                </a:lnTo>
                <a:lnTo>
                  <a:pt x="32130" y="339866"/>
                </a:lnTo>
                <a:lnTo>
                  <a:pt x="36985" y="343735"/>
                </a:lnTo>
                <a:lnTo>
                  <a:pt x="42127" y="347266"/>
                </a:lnTo>
                <a:lnTo>
                  <a:pt x="47460" y="350573"/>
                </a:lnTo>
                <a:lnTo>
                  <a:pt x="52920" y="353730"/>
                </a:lnTo>
                <a:lnTo>
                  <a:pt x="64067" y="359778"/>
                </a:lnTo>
                <a:lnTo>
                  <a:pt x="69707" y="362725"/>
                </a:lnTo>
                <a:lnTo>
                  <a:pt x="76323" y="363736"/>
                </a:lnTo>
                <a:lnTo>
                  <a:pt x="83593" y="363458"/>
                </a:lnTo>
                <a:lnTo>
                  <a:pt x="91296" y="362320"/>
                </a:lnTo>
                <a:lnTo>
                  <a:pt x="98337" y="361562"/>
                </a:lnTo>
                <a:lnTo>
                  <a:pt x="104935" y="361056"/>
                </a:lnTo>
                <a:lnTo>
                  <a:pt x="111240" y="360719"/>
                </a:lnTo>
                <a:lnTo>
                  <a:pt x="117347" y="359541"/>
                </a:lnTo>
                <a:lnTo>
                  <a:pt x="123324" y="357804"/>
                </a:lnTo>
                <a:lnTo>
                  <a:pt x="129214" y="355693"/>
                </a:lnTo>
                <a:lnTo>
                  <a:pt x="135045" y="352381"/>
                </a:lnTo>
                <a:lnTo>
                  <a:pt x="140838" y="348268"/>
                </a:lnTo>
                <a:lnTo>
                  <a:pt x="146604" y="343621"/>
                </a:lnTo>
                <a:lnTo>
                  <a:pt x="153307" y="337666"/>
                </a:lnTo>
                <a:lnTo>
                  <a:pt x="168373" y="323428"/>
                </a:lnTo>
                <a:lnTo>
                  <a:pt x="175439" y="315631"/>
                </a:lnTo>
                <a:lnTo>
                  <a:pt x="182054" y="307576"/>
                </a:lnTo>
                <a:lnTo>
                  <a:pt x="188370" y="299348"/>
                </a:lnTo>
                <a:lnTo>
                  <a:pt x="194485" y="291005"/>
                </a:lnTo>
                <a:lnTo>
                  <a:pt x="206360" y="274115"/>
                </a:lnTo>
                <a:lnTo>
                  <a:pt x="223755" y="248542"/>
                </a:lnTo>
                <a:lnTo>
                  <a:pt x="227600" y="239037"/>
                </a:lnTo>
                <a:lnTo>
                  <a:pt x="230164" y="228890"/>
                </a:lnTo>
                <a:lnTo>
                  <a:pt x="231872" y="218316"/>
                </a:lnTo>
                <a:lnTo>
                  <a:pt x="233964" y="207456"/>
                </a:lnTo>
                <a:lnTo>
                  <a:pt x="238828" y="185230"/>
                </a:lnTo>
                <a:lnTo>
                  <a:pt x="239554" y="174922"/>
                </a:lnTo>
                <a:lnTo>
                  <a:pt x="239085" y="165192"/>
                </a:lnTo>
                <a:lnTo>
                  <a:pt x="237820" y="155848"/>
                </a:lnTo>
                <a:lnTo>
                  <a:pt x="236025" y="145809"/>
                </a:lnTo>
                <a:lnTo>
                  <a:pt x="233875" y="135305"/>
                </a:lnTo>
                <a:lnTo>
                  <a:pt x="231489" y="124494"/>
                </a:lnTo>
                <a:lnTo>
                  <a:pt x="227994" y="114428"/>
                </a:lnTo>
                <a:lnTo>
                  <a:pt x="223759" y="104860"/>
                </a:lnTo>
                <a:lnTo>
                  <a:pt x="219030" y="95624"/>
                </a:lnTo>
                <a:lnTo>
                  <a:pt x="213973" y="87562"/>
                </a:lnTo>
                <a:lnTo>
                  <a:pt x="208696" y="80282"/>
                </a:lnTo>
                <a:lnTo>
                  <a:pt x="203273" y="73524"/>
                </a:lnTo>
                <a:lnTo>
                  <a:pt x="196801" y="67113"/>
                </a:lnTo>
                <a:lnTo>
                  <a:pt x="189628" y="60934"/>
                </a:lnTo>
                <a:lnTo>
                  <a:pt x="181989" y="54910"/>
                </a:lnTo>
                <a:lnTo>
                  <a:pt x="174039" y="48989"/>
                </a:lnTo>
                <a:lnTo>
                  <a:pt x="157585" y="37330"/>
                </a:lnTo>
                <a:lnTo>
                  <a:pt x="149197" y="32507"/>
                </a:lnTo>
                <a:lnTo>
                  <a:pt x="140747" y="28338"/>
                </a:lnTo>
                <a:lnTo>
                  <a:pt x="132257" y="24607"/>
                </a:lnTo>
                <a:lnTo>
                  <a:pt x="120881" y="20215"/>
                </a:lnTo>
                <a:lnTo>
                  <a:pt x="93002" y="10254"/>
                </a:lnTo>
                <a:lnTo>
                  <a:pt x="82329" y="6836"/>
                </a:lnTo>
                <a:lnTo>
                  <a:pt x="74261" y="4557"/>
                </a:lnTo>
                <a:lnTo>
                  <a:pt x="67930" y="3038"/>
                </a:lnTo>
                <a:lnTo>
                  <a:pt x="62757" y="2025"/>
                </a:lnTo>
                <a:lnTo>
                  <a:pt x="58356" y="1350"/>
                </a:lnTo>
                <a:lnTo>
                  <a:pt x="381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830"/>
          <p:cNvSpPr/>
          <p:nvPr/>
        </p:nvSpPr>
        <p:spPr>
          <a:xfrm>
            <a:off x="2163127" y="2288857"/>
            <a:ext cx="188596" cy="548641"/>
          </a:xfrm>
          <a:custGeom>
            <a:avLst/>
            <a:gdLst/>
            <a:ahLst/>
            <a:cxnLst/>
            <a:rect l="0" t="0" r="0" b="0"/>
            <a:pathLst>
              <a:path w="188596" h="548641">
                <a:moveTo>
                  <a:pt x="0" y="0"/>
                </a:moveTo>
                <a:lnTo>
                  <a:pt x="4551" y="9102"/>
                </a:lnTo>
                <a:lnTo>
                  <a:pt x="9325" y="16110"/>
                </a:lnTo>
                <a:lnTo>
                  <a:pt x="11932" y="19313"/>
                </a:lnTo>
                <a:lnTo>
                  <a:pt x="15574" y="23353"/>
                </a:lnTo>
                <a:lnTo>
                  <a:pt x="24702" y="32922"/>
                </a:lnTo>
                <a:lnTo>
                  <a:pt x="28851" y="39093"/>
                </a:lnTo>
                <a:lnTo>
                  <a:pt x="32569" y="46064"/>
                </a:lnTo>
                <a:lnTo>
                  <a:pt x="39240" y="60478"/>
                </a:lnTo>
                <a:lnTo>
                  <a:pt x="45380" y="73234"/>
                </a:lnTo>
                <a:lnTo>
                  <a:pt x="48351" y="81208"/>
                </a:lnTo>
                <a:lnTo>
                  <a:pt x="51284" y="90334"/>
                </a:lnTo>
                <a:lnTo>
                  <a:pt x="54192" y="100227"/>
                </a:lnTo>
                <a:lnTo>
                  <a:pt x="56130" y="110633"/>
                </a:lnTo>
                <a:lnTo>
                  <a:pt x="57423" y="121381"/>
                </a:lnTo>
                <a:lnTo>
                  <a:pt x="58284" y="132355"/>
                </a:lnTo>
                <a:lnTo>
                  <a:pt x="60764" y="143482"/>
                </a:lnTo>
                <a:lnTo>
                  <a:pt x="64322" y="154710"/>
                </a:lnTo>
                <a:lnTo>
                  <a:pt x="68598" y="166005"/>
                </a:lnTo>
                <a:lnTo>
                  <a:pt x="72402" y="177345"/>
                </a:lnTo>
                <a:lnTo>
                  <a:pt x="75891" y="188715"/>
                </a:lnTo>
                <a:lnTo>
                  <a:pt x="82307" y="211508"/>
                </a:lnTo>
                <a:lnTo>
                  <a:pt x="88333" y="234339"/>
                </a:lnTo>
                <a:lnTo>
                  <a:pt x="94187" y="259726"/>
                </a:lnTo>
                <a:lnTo>
                  <a:pt x="97081" y="273163"/>
                </a:lnTo>
                <a:lnTo>
                  <a:pt x="100916" y="285931"/>
                </a:lnTo>
                <a:lnTo>
                  <a:pt x="105377" y="298253"/>
                </a:lnTo>
                <a:lnTo>
                  <a:pt x="110257" y="310278"/>
                </a:lnTo>
                <a:lnTo>
                  <a:pt x="118218" y="331259"/>
                </a:lnTo>
                <a:lnTo>
                  <a:pt x="121674" y="340854"/>
                </a:lnTo>
                <a:lnTo>
                  <a:pt x="124931" y="351061"/>
                </a:lnTo>
                <a:lnTo>
                  <a:pt x="128055" y="361676"/>
                </a:lnTo>
                <a:lnTo>
                  <a:pt x="131090" y="372562"/>
                </a:lnTo>
                <a:lnTo>
                  <a:pt x="137002" y="392278"/>
                </a:lnTo>
                <a:lnTo>
                  <a:pt x="139912" y="401536"/>
                </a:lnTo>
                <a:lnTo>
                  <a:pt x="143757" y="411519"/>
                </a:lnTo>
                <a:lnTo>
                  <a:pt x="148226" y="421983"/>
                </a:lnTo>
                <a:lnTo>
                  <a:pt x="153110" y="432770"/>
                </a:lnTo>
                <a:lnTo>
                  <a:pt x="158536" y="449835"/>
                </a:lnTo>
                <a:lnTo>
                  <a:pt x="162853" y="466627"/>
                </a:lnTo>
                <a:lnTo>
                  <a:pt x="166671" y="477772"/>
                </a:lnTo>
                <a:lnTo>
                  <a:pt x="171122" y="489965"/>
                </a:lnTo>
                <a:lnTo>
                  <a:pt x="174089" y="499998"/>
                </a:lnTo>
                <a:lnTo>
                  <a:pt x="176067" y="508592"/>
                </a:lnTo>
                <a:lnTo>
                  <a:pt x="188595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831"/>
          <p:cNvSpPr/>
          <p:nvPr/>
        </p:nvSpPr>
        <p:spPr>
          <a:xfrm>
            <a:off x="2163127" y="2561688"/>
            <a:ext cx="249176" cy="78643"/>
          </a:xfrm>
          <a:custGeom>
            <a:avLst/>
            <a:gdLst/>
            <a:ahLst/>
            <a:cxnLst/>
            <a:rect l="0" t="0" r="0" b="0"/>
            <a:pathLst>
              <a:path w="249176" h="78643">
                <a:moveTo>
                  <a:pt x="0" y="78642"/>
                </a:moveTo>
                <a:lnTo>
                  <a:pt x="4551" y="64989"/>
                </a:lnTo>
                <a:lnTo>
                  <a:pt x="9325" y="55746"/>
                </a:lnTo>
                <a:lnTo>
                  <a:pt x="11932" y="51948"/>
                </a:lnTo>
                <a:lnTo>
                  <a:pt x="16527" y="49416"/>
                </a:lnTo>
                <a:lnTo>
                  <a:pt x="29253" y="46602"/>
                </a:lnTo>
                <a:lnTo>
                  <a:pt x="44434" y="42812"/>
                </a:lnTo>
                <a:lnTo>
                  <a:pt x="52482" y="40468"/>
                </a:lnTo>
                <a:lnTo>
                  <a:pt x="60706" y="38905"/>
                </a:lnTo>
                <a:lnTo>
                  <a:pt x="69046" y="37863"/>
                </a:lnTo>
                <a:lnTo>
                  <a:pt x="77463" y="37168"/>
                </a:lnTo>
                <a:lnTo>
                  <a:pt x="86884" y="35753"/>
                </a:lnTo>
                <a:lnTo>
                  <a:pt x="96975" y="33856"/>
                </a:lnTo>
                <a:lnTo>
                  <a:pt x="118348" y="29210"/>
                </a:lnTo>
                <a:lnTo>
                  <a:pt x="152752" y="21238"/>
                </a:lnTo>
                <a:lnTo>
                  <a:pt x="191733" y="12844"/>
                </a:lnTo>
                <a:lnTo>
                  <a:pt x="228789" y="4324"/>
                </a:lnTo>
                <a:lnTo>
                  <a:pt x="249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832"/>
          <p:cNvSpPr/>
          <p:nvPr/>
        </p:nvSpPr>
        <p:spPr>
          <a:xfrm>
            <a:off x="2677477" y="2777489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833"/>
          <p:cNvSpPr/>
          <p:nvPr/>
        </p:nvSpPr>
        <p:spPr>
          <a:xfrm>
            <a:off x="2540460" y="2607380"/>
            <a:ext cx="196815" cy="263535"/>
          </a:xfrm>
          <a:custGeom>
            <a:avLst/>
            <a:gdLst/>
            <a:ahLst/>
            <a:cxnLst/>
            <a:rect l="0" t="0" r="0" b="0"/>
            <a:pathLst>
              <a:path w="196815" h="263535">
                <a:moveTo>
                  <a:pt x="17002" y="110102"/>
                </a:moveTo>
                <a:lnTo>
                  <a:pt x="36315" y="110102"/>
                </a:lnTo>
                <a:lnTo>
                  <a:pt x="40354" y="111055"/>
                </a:lnTo>
                <a:lnTo>
                  <a:pt x="44953" y="112642"/>
                </a:lnTo>
                <a:lnTo>
                  <a:pt x="49923" y="114653"/>
                </a:lnTo>
                <a:lnTo>
                  <a:pt x="54189" y="115994"/>
                </a:lnTo>
                <a:lnTo>
                  <a:pt x="57986" y="116887"/>
                </a:lnTo>
                <a:lnTo>
                  <a:pt x="61470" y="117483"/>
                </a:lnTo>
                <a:lnTo>
                  <a:pt x="66650" y="116928"/>
                </a:lnTo>
                <a:lnTo>
                  <a:pt x="72960" y="115605"/>
                </a:lnTo>
                <a:lnTo>
                  <a:pt x="80025" y="113771"/>
                </a:lnTo>
                <a:lnTo>
                  <a:pt x="85687" y="112548"/>
                </a:lnTo>
                <a:lnTo>
                  <a:pt x="90415" y="111733"/>
                </a:lnTo>
                <a:lnTo>
                  <a:pt x="94519" y="111189"/>
                </a:lnTo>
                <a:lnTo>
                  <a:pt x="99160" y="109874"/>
                </a:lnTo>
                <a:lnTo>
                  <a:pt x="104159" y="108045"/>
                </a:lnTo>
                <a:lnTo>
                  <a:pt x="109397" y="105873"/>
                </a:lnTo>
                <a:lnTo>
                  <a:pt x="114794" y="104425"/>
                </a:lnTo>
                <a:lnTo>
                  <a:pt x="120296" y="103460"/>
                </a:lnTo>
                <a:lnTo>
                  <a:pt x="125870" y="102817"/>
                </a:lnTo>
                <a:lnTo>
                  <a:pt x="133396" y="99530"/>
                </a:lnTo>
                <a:lnTo>
                  <a:pt x="142223" y="94482"/>
                </a:lnTo>
                <a:lnTo>
                  <a:pt x="151918" y="88258"/>
                </a:lnTo>
                <a:lnTo>
                  <a:pt x="160286" y="83157"/>
                </a:lnTo>
                <a:lnTo>
                  <a:pt x="167769" y="78804"/>
                </a:lnTo>
                <a:lnTo>
                  <a:pt x="174664" y="74949"/>
                </a:lnTo>
                <a:lnTo>
                  <a:pt x="180212" y="70474"/>
                </a:lnTo>
                <a:lnTo>
                  <a:pt x="184864" y="65586"/>
                </a:lnTo>
                <a:lnTo>
                  <a:pt x="188917" y="60422"/>
                </a:lnTo>
                <a:lnTo>
                  <a:pt x="191620" y="56027"/>
                </a:lnTo>
                <a:lnTo>
                  <a:pt x="194622" y="48604"/>
                </a:lnTo>
                <a:lnTo>
                  <a:pt x="195957" y="42129"/>
                </a:lnTo>
                <a:lnTo>
                  <a:pt x="196550" y="36077"/>
                </a:lnTo>
                <a:lnTo>
                  <a:pt x="196814" y="30212"/>
                </a:lnTo>
                <a:lnTo>
                  <a:pt x="195931" y="27315"/>
                </a:lnTo>
                <a:lnTo>
                  <a:pt x="192411" y="21555"/>
                </a:lnTo>
                <a:lnTo>
                  <a:pt x="190212" y="15820"/>
                </a:lnTo>
                <a:lnTo>
                  <a:pt x="189625" y="12958"/>
                </a:lnTo>
                <a:lnTo>
                  <a:pt x="188282" y="11049"/>
                </a:lnTo>
                <a:lnTo>
                  <a:pt x="186433" y="9777"/>
                </a:lnTo>
                <a:lnTo>
                  <a:pt x="184249" y="8929"/>
                </a:lnTo>
                <a:lnTo>
                  <a:pt x="179281" y="5446"/>
                </a:lnTo>
                <a:lnTo>
                  <a:pt x="176623" y="3184"/>
                </a:lnTo>
                <a:lnTo>
                  <a:pt x="172946" y="1676"/>
                </a:lnTo>
                <a:lnTo>
                  <a:pt x="168590" y="670"/>
                </a:lnTo>
                <a:lnTo>
                  <a:pt x="163780" y="0"/>
                </a:lnTo>
                <a:lnTo>
                  <a:pt x="158669" y="506"/>
                </a:lnTo>
                <a:lnTo>
                  <a:pt x="153357" y="1796"/>
                </a:lnTo>
                <a:lnTo>
                  <a:pt x="147910" y="3608"/>
                </a:lnTo>
                <a:lnTo>
                  <a:pt x="142374" y="5768"/>
                </a:lnTo>
                <a:lnTo>
                  <a:pt x="136778" y="8161"/>
                </a:lnTo>
                <a:lnTo>
                  <a:pt x="131143" y="10709"/>
                </a:lnTo>
                <a:lnTo>
                  <a:pt x="126433" y="13360"/>
                </a:lnTo>
                <a:lnTo>
                  <a:pt x="122341" y="16080"/>
                </a:lnTo>
                <a:lnTo>
                  <a:pt x="118661" y="18845"/>
                </a:lnTo>
                <a:lnTo>
                  <a:pt x="114302" y="21642"/>
                </a:lnTo>
                <a:lnTo>
                  <a:pt x="109491" y="24459"/>
                </a:lnTo>
                <a:lnTo>
                  <a:pt x="104379" y="27289"/>
                </a:lnTo>
                <a:lnTo>
                  <a:pt x="93619" y="32974"/>
                </a:lnTo>
                <a:lnTo>
                  <a:pt x="88082" y="35823"/>
                </a:lnTo>
                <a:lnTo>
                  <a:pt x="82486" y="39628"/>
                </a:lnTo>
                <a:lnTo>
                  <a:pt x="76851" y="44069"/>
                </a:lnTo>
                <a:lnTo>
                  <a:pt x="71189" y="48935"/>
                </a:lnTo>
                <a:lnTo>
                  <a:pt x="66461" y="54084"/>
                </a:lnTo>
                <a:lnTo>
                  <a:pt x="62357" y="59422"/>
                </a:lnTo>
                <a:lnTo>
                  <a:pt x="58669" y="64885"/>
                </a:lnTo>
                <a:lnTo>
                  <a:pt x="54305" y="70433"/>
                </a:lnTo>
                <a:lnTo>
                  <a:pt x="49491" y="76036"/>
                </a:lnTo>
                <a:lnTo>
                  <a:pt x="44376" y="81676"/>
                </a:lnTo>
                <a:lnTo>
                  <a:pt x="33613" y="93023"/>
                </a:lnTo>
                <a:lnTo>
                  <a:pt x="28076" y="98716"/>
                </a:lnTo>
                <a:lnTo>
                  <a:pt x="24385" y="104416"/>
                </a:lnTo>
                <a:lnTo>
                  <a:pt x="21924" y="110122"/>
                </a:lnTo>
                <a:lnTo>
                  <a:pt x="20283" y="115830"/>
                </a:lnTo>
                <a:lnTo>
                  <a:pt x="18237" y="121541"/>
                </a:lnTo>
                <a:lnTo>
                  <a:pt x="15920" y="127253"/>
                </a:lnTo>
                <a:lnTo>
                  <a:pt x="13423" y="132966"/>
                </a:lnTo>
                <a:lnTo>
                  <a:pt x="10806" y="139632"/>
                </a:lnTo>
                <a:lnTo>
                  <a:pt x="5358" y="154659"/>
                </a:lnTo>
                <a:lnTo>
                  <a:pt x="3525" y="160762"/>
                </a:lnTo>
                <a:lnTo>
                  <a:pt x="2302" y="165783"/>
                </a:lnTo>
                <a:lnTo>
                  <a:pt x="1487" y="170082"/>
                </a:lnTo>
                <a:lnTo>
                  <a:pt x="944" y="176759"/>
                </a:lnTo>
                <a:lnTo>
                  <a:pt x="581" y="185020"/>
                </a:lnTo>
                <a:lnTo>
                  <a:pt x="72" y="209770"/>
                </a:lnTo>
                <a:lnTo>
                  <a:pt x="0" y="216552"/>
                </a:lnTo>
                <a:lnTo>
                  <a:pt x="905" y="222026"/>
                </a:lnTo>
                <a:lnTo>
                  <a:pt x="2460" y="226628"/>
                </a:lnTo>
                <a:lnTo>
                  <a:pt x="6729" y="234281"/>
                </a:lnTo>
                <a:lnTo>
                  <a:pt x="11801" y="240858"/>
                </a:lnTo>
                <a:lnTo>
                  <a:pt x="16392" y="244898"/>
                </a:lnTo>
                <a:lnTo>
                  <a:pt x="22311" y="249496"/>
                </a:lnTo>
                <a:lnTo>
                  <a:pt x="29113" y="254466"/>
                </a:lnTo>
                <a:lnTo>
                  <a:pt x="35554" y="257780"/>
                </a:lnTo>
                <a:lnTo>
                  <a:pt x="41752" y="259989"/>
                </a:lnTo>
                <a:lnTo>
                  <a:pt x="47790" y="261462"/>
                </a:lnTo>
                <a:lnTo>
                  <a:pt x="55624" y="262443"/>
                </a:lnTo>
                <a:lnTo>
                  <a:pt x="64658" y="263098"/>
                </a:lnTo>
                <a:lnTo>
                  <a:pt x="74490" y="263534"/>
                </a:lnTo>
                <a:lnTo>
                  <a:pt x="82950" y="262873"/>
                </a:lnTo>
                <a:lnTo>
                  <a:pt x="90495" y="261479"/>
                </a:lnTo>
                <a:lnTo>
                  <a:pt x="97430" y="259598"/>
                </a:lnTo>
                <a:lnTo>
                  <a:pt x="103958" y="258343"/>
                </a:lnTo>
                <a:lnTo>
                  <a:pt x="110215" y="257507"/>
                </a:lnTo>
                <a:lnTo>
                  <a:pt x="116291" y="256950"/>
                </a:lnTo>
                <a:lnTo>
                  <a:pt x="122248" y="256578"/>
                </a:lnTo>
                <a:lnTo>
                  <a:pt x="128123" y="256330"/>
                </a:lnTo>
                <a:lnTo>
                  <a:pt x="154162" y="2472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834"/>
          <p:cNvSpPr/>
          <p:nvPr/>
        </p:nvSpPr>
        <p:spPr>
          <a:xfrm>
            <a:off x="2943225" y="2547577"/>
            <a:ext cx="332569" cy="305372"/>
          </a:xfrm>
          <a:custGeom>
            <a:avLst/>
            <a:gdLst/>
            <a:ahLst/>
            <a:cxnLst/>
            <a:rect l="0" t="0" r="0" b="0"/>
            <a:pathLst>
              <a:path w="332569" h="305372">
                <a:moveTo>
                  <a:pt x="265747" y="15600"/>
                </a:moveTo>
                <a:lnTo>
                  <a:pt x="253815" y="3669"/>
                </a:lnTo>
                <a:lnTo>
                  <a:pt x="251125" y="1931"/>
                </a:lnTo>
                <a:lnTo>
                  <a:pt x="245596" y="0"/>
                </a:lnTo>
                <a:lnTo>
                  <a:pt x="239931" y="437"/>
                </a:lnTo>
                <a:lnTo>
                  <a:pt x="232343" y="1681"/>
                </a:lnTo>
                <a:lnTo>
                  <a:pt x="223475" y="3464"/>
                </a:lnTo>
                <a:lnTo>
                  <a:pt x="214706" y="4652"/>
                </a:lnTo>
                <a:lnTo>
                  <a:pt x="206002" y="5443"/>
                </a:lnTo>
                <a:lnTo>
                  <a:pt x="197342" y="5972"/>
                </a:lnTo>
                <a:lnTo>
                  <a:pt x="190616" y="7276"/>
                </a:lnTo>
                <a:lnTo>
                  <a:pt x="180603" y="11266"/>
                </a:lnTo>
                <a:lnTo>
                  <a:pt x="165060" y="18867"/>
                </a:lnTo>
                <a:lnTo>
                  <a:pt x="159570" y="20635"/>
                </a:lnTo>
                <a:lnTo>
                  <a:pt x="154005" y="21814"/>
                </a:lnTo>
                <a:lnTo>
                  <a:pt x="148390" y="22601"/>
                </a:lnTo>
                <a:lnTo>
                  <a:pt x="142741" y="24077"/>
                </a:lnTo>
                <a:lnTo>
                  <a:pt x="137071" y="26014"/>
                </a:lnTo>
                <a:lnTo>
                  <a:pt x="131385" y="28258"/>
                </a:lnTo>
                <a:lnTo>
                  <a:pt x="123785" y="31658"/>
                </a:lnTo>
                <a:lnTo>
                  <a:pt x="105180" y="40517"/>
                </a:lnTo>
                <a:lnTo>
                  <a:pt x="95838" y="46499"/>
                </a:lnTo>
                <a:lnTo>
                  <a:pt x="86752" y="53344"/>
                </a:lnTo>
                <a:lnTo>
                  <a:pt x="70941" y="66665"/>
                </a:lnTo>
                <a:lnTo>
                  <a:pt x="60739" y="75761"/>
                </a:lnTo>
                <a:lnTo>
                  <a:pt x="53030" y="82978"/>
                </a:lnTo>
                <a:lnTo>
                  <a:pt x="40320" y="95373"/>
                </a:lnTo>
                <a:lnTo>
                  <a:pt x="38310" y="98309"/>
                </a:lnTo>
                <a:lnTo>
                  <a:pt x="36076" y="104112"/>
                </a:lnTo>
                <a:lnTo>
                  <a:pt x="34819" y="112734"/>
                </a:lnTo>
                <a:lnTo>
                  <a:pt x="35595" y="115599"/>
                </a:lnTo>
                <a:lnTo>
                  <a:pt x="38997" y="121321"/>
                </a:lnTo>
                <a:lnTo>
                  <a:pt x="46268" y="129898"/>
                </a:lnTo>
                <a:lnTo>
                  <a:pt x="51800" y="131804"/>
                </a:lnTo>
                <a:lnTo>
                  <a:pt x="59298" y="133074"/>
                </a:lnTo>
                <a:lnTo>
                  <a:pt x="68107" y="133921"/>
                </a:lnTo>
                <a:lnTo>
                  <a:pt x="75884" y="135438"/>
                </a:lnTo>
                <a:lnTo>
                  <a:pt x="82974" y="137402"/>
                </a:lnTo>
                <a:lnTo>
                  <a:pt x="89606" y="139664"/>
                </a:lnTo>
                <a:lnTo>
                  <a:pt x="96885" y="140219"/>
                </a:lnTo>
                <a:lnTo>
                  <a:pt x="104595" y="139637"/>
                </a:lnTo>
                <a:lnTo>
                  <a:pt x="112592" y="138297"/>
                </a:lnTo>
                <a:lnTo>
                  <a:pt x="121734" y="137403"/>
                </a:lnTo>
                <a:lnTo>
                  <a:pt x="131638" y="136807"/>
                </a:lnTo>
                <a:lnTo>
                  <a:pt x="142051" y="136410"/>
                </a:lnTo>
                <a:lnTo>
                  <a:pt x="155660" y="137097"/>
                </a:lnTo>
                <a:lnTo>
                  <a:pt x="171401" y="138508"/>
                </a:lnTo>
                <a:lnTo>
                  <a:pt x="188562" y="140401"/>
                </a:lnTo>
                <a:lnTo>
                  <a:pt x="204765" y="141663"/>
                </a:lnTo>
                <a:lnTo>
                  <a:pt x="220330" y="142505"/>
                </a:lnTo>
                <a:lnTo>
                  <a:pt x="235469" y="143066"/>
                </a:lnTo>
                <a:lnTo>
                  <a:pt x="248419" y="144392"/>
                </a:lnTo>
                <a:lnTo>
                  <a:pt x="259910" y="146229"/>
                </a:lnTo>
                <a:lnTo>
                  <a:pt x="270428" y="148406"/>
                </a:lnTo>
                <a:lnTo>
                  <a:pt x="279345" y="150810"/>
                </a:lnTo>
                <a:lnTo>
                  <a:pt x="287195" y="153365"/>
                </a:lnTo>
                <a:lnTo>
                  <a:pt x="294333" y="156021"/>
                </a:lnTo>
                <a:lnTo>
                  <a:pt x="300045" y="158744"/>
                </a:lnTo>
                <a:lnTo>
                  <a:pt x="308930" y="164310"/>
                </a:lnTo>
                <a:lnTo>
                  <a:pt x="319288" y="172798"/>
                </a:lnTo>
                <a:lnTo>
                  <a:pt x="325420" y="181033"/>
                </a:lnTo>
                <a:lnTo>
                  <a:pt x="330368" y="190091"/>
                </a:lnTo>
                <a:lnTo>
                  <a:pt x="332568" y="197292"/>
                </a:lnTo>
                <a:lnTo>
                  <a:pt x="331249" y="201498"/>
                </a:lnTo>
                <a:lnTo>
                  <a:pt x="328465" y="206207"/>
                </a:lnTo>
                <a:lnTo>
                  <a:pt x="324704" y="211251"/>
                </a:lnTo>
                <a:lnTo>
                  <a:pt x="321244" y="216519"/>
                </a:lnTo>
                <a:lnTo>
                  <a:pt x="317985" y="221936"/>
                </a:lnTo>
                <a:lnTo>
                  <a:pt x="314860" y="227452"/>
                </a:lnTo>
                <a:lnTo>
                  <a:pt x="310871" y="233035"/>
                </a:lnTo>
                <a:lnTo>
                  <a:pt x="306308" y="238662"/>
                </a:lnTo>
                <a:lnTo>
                  <a:pt x="301360" y="244318"/>
                </a:lnTo>
                <a:lnTo>
                  <a:pt x="295204" y="249041"/>
                </a:lnTo>
                <a:lnTo>
                  <a:pt x="288242" y="253142"/>
                </a:lnTo>
                <a:lnTo>
                  <a:pt x="280744" y="256829"/>
                </a:lnTo>
                <a:lnTo>
                  <a:pt x="271935" y="260239"/>
                </a:lnTo>
                <a:lnTo>
                  <a:pt x="262252" y="263466"/>
                </a:lnTo>
                <a:lnTo>
                  <a:pt x="242286" y="269590"/>
                </a:lnTo>
                <a:lnTo>
                  <a:pt x="223887" y="275487"/>
                </a:lnTo>
                <a:lnTo>
                  <a:pt x="214028" y="278393"/>
                </a:lnTo>
                <a:lnTo>
                  <a:pt x="182901" y="287034"/>
                </a:lnTo>
                <a:lnTo>
                  <a:pt x="154205" y="295627"/>
                </a:lnTo>
                <a:lnTo>
                  <a:pt x="132988" y="301346"/>
                </a:lnTo>
                <a:lnTo>
                  <a:pt x="122948" y="303253"/>
                </a:lnTo>
                <a:lnTo>
                  <a:pt x="113398" y="304523"/>
                </a:lnTo>
                <a:lnTo>
                  <a:pt x="104174" y="305371"/>
                </a:lnTo>
                <a:lnTo>
                  <a:pt x="93261" y="304983"/>
                </a:lnTo>
                <a:lnTo>
                  <a:pt x="81224" y="303772"/>
                </a:lnTo>
                <a:lnTo>
                  <a:pt x="68437" y="302012"/>
                </a:lnTo>
                <a:lnTo>
                  <a:pt x="58007" y="300839"/>
                </a:lnTo>
                <a:lnTo>
                  <a:pt x="49149" y="300057"/>
                </a:lnTo>
                <a:lnTo>
                  <a:pt x="41338" y="299535"/>
                </a:lnTo>
                <a:lnTo>
                  <a:pt x="34226" y="298235"/>
                </a:lnTo>
                <a:lnTo>
                  <a:pt x="27580" y="296416"/>
                </a:lnTo>
                <a:lnTo>
                  <a:pt x="21244" y="294251"/>
                </a:lnTo>
                <a:lnTo>
                  <a:pt x="11664" y="289305"/>
                </a:lnTo>
                <a:lnTo>
                  <a:pt x="0" y="2813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835"/>
          <p:cNvSpPr/>
          <p:nvPr/>
        </p:nvSpPr>
        <p:spPr>
          <a:xfrm>
            <a:off x="1237823" y="3296606"/>
            <a:ext cx="488107" cy="372345"/>
          </a:xfrm>
          <a:custGeom>
            <a:avLst/>
            <a:gdLst/>
            <a:ahLst/>
            <a:cxnLst/>
            <a:rect l="0" t="0" r="0" b="0"/>
            <a:pathLst>
              <a:path w="488107" h="372345">
                <a:moveTo>
                  <a:pt x="290939" y="55241"/>
                </a:moveTo>
                <a:lnTo>
                  <a:pt x="271626" y="35928"/>
                </a:lnTo>
                <a:lnTo>
                  <a:pt x="269491" y="32841"/>
                </a:lnTo>
                <a:lnTo>
                  <a:pt x="267119" y="26870"/>
                </a:lnTo>
                <a:lnTo>
                  <a:pt x="264582" y="23945"/>
                </a:lnTo>
                <a:lnTo>
                  <a:pt x="249361" y="12405"/>
                </a:lnTo>
                <a:lnTo>
                  <a:pt x="246075" y="9539"/>
                </a:lnTo>
                <a:lnTo>
                  <a:pt x="234805" y="3814"/>
                </a:lnTo>
                <a:lnTo>
                  <a:pt x="227799" y="954"/>
                </a:lnTo>
                <a:lnTo>
                  <a:pt x="219318" y="0"/>
                </a:lnTo>
                <a:lnTo>
                  <a:pt x="209854" y="316"/>
                </a:lnTo>
                <a:lnTo>
                  <a:pt x="199735" y="1479"/>
                </a:lnTo>
                <a:lnTo>
                  <a:pt x="191084" y="3208"/>
                </a:lnTo>
                <a:lnTo>
                  <a:pt x="176391" y="7667"/>
                </a:lnTo>
                <a:lnTo>
                  <a:pt x="163511" y="12825"/>
                </a:lnTo>
                <a:lnTo>
                  <a:pt x="157410" y="15534"/>
                </a:lnTo>
                <a:lnTo>
                  <a:pt x="152390" y="19244"/>
                </a:lnTo>
                <a:lnTo>
                  <a:pt x="144271" y="28448"/>
                </a:lnTo>
                <a:lnTo>
                  <a:pt x="134948" y="38888"/>
                </a:lnTo>
                <a:lnTo>
                  <a:pt x="129795" y="44339"/>
                </a:lnTo>
                <a:lnTo>
                  <a:pt x="123502" y="53688"/>
                </a:lnTo>
                <a:lnTo>
                  <a:pt x="116450" y="65636"/>
                </a:lnTo>
                <a:lnTo>
                  <a:pt x="108890" y="79316"/>
                </a:lnTo>
                <a:lnTo>
                  <a:pt x="98136" y="92246"/>
                </a:lnTo>
                <a:lnTo>
                  <a:pt x="85251" y="104676"/>
                </a:lnTo>
                <a:lnTo>
                  <a:pt x="70946" y="116773"/>
                </a:lnTo>
                <a:lnTo>
                  <a:pt x="59504" y="127695"/>
                </a:lnTo>
                <a:lnTo>
                  <a:pt x="49972" y="137833"/>
                </a:lnTo>
                <a:lnTo>
                  <a:pt x="41712" y="147450"/>
                </a:lnTo>
                <a:lnTo>
                  <a:pt x="35252" y="157671"/>
                </a:lnTo>
                <a:lnTo>
                  <a:pt x="29994" y="168295"/>
                </a:lnTo>
                <a:lnTo>
                  <a:pt x="25535" y="179188"/>
                </a:lnTo>
                <a:lnTo>
                  <a:pt x="21611" y="189307"/>
                </a:lnTo>
                <a:lnTo>
                  <a:pt x="14710" y="208171"/>
                </a:lnTo>
                <a:lnTo>
                  <a:pt x="11536" y="218155"/>
                </a:lnTo>
                <a:lnTo>
                  <a:pt x="5470" y="239407"/>
                </a:lnTo>
                <a:lnTo>
                  <a:pt x="3471" y="248503"/>
                </a:lnTo>
                <a:lnTo>
                  <a:pt x="2139" y="256473"/>
                </a:lnTo>
                <a:lnTo>
                  <a:pt x="1250" y="263691"/>
                </a:lnTo>
                <a:lnTo>
                  <a:pt x="658" y="272312"/>
                </a:lnTo>
                <a:lnTo>
                  <a:pt x="264" y="281870"/>
                </a:lnTo>
                <a:lnTo>
                  <a:pt x="0" y="292052"/>
                </a:lnTo>
                <a:lnTo>
                  <a:pt x="777" y="300745"/>
                </a:lnTo>
                <a:lnTo>
                  <a:pt x="2248" y="308446"/>
                </a:lnTo>
                <a:lnTo>
                  <a:pt x="4181" y="315484"/>
                </a:lnTo>
                <a:lnTo>
                  <a:pt x="6422" y="322081"/>
                </a:lnTo>
                <a:lnTo>
                  <a:pt x="8868" y="328385"/>
                </a:lnTo>
                <a:lnTo>
                  <a:pt x="11452" y="334492"/>
                </a:lnTo>
                <a:lnTo>
                  <a:pt x="15079" y="339516"/>
                </a:lnTo>
                <a:lnTo>
                  <a:pt x="24190" y="347638"/>
                </a:lnTo>
                <a:lnTo>
                  <a:pt x="32049" y="356963"/>
                </a:lnTo>
                <a:lnTo>
                  <a:pt x="35478" y="362116"/>
                </a:lnTo>
                <a:lnTo>
                  <a:pt x="40622" y="365552"/>
                </a:lnTo>
                <a:lnTo>
                  <a:pt x="53957" y="369370"/>
                </a:lnTo>
                <a:lnTo>
                  <a:pt x="61513" y="370388"/>
                </a:lnTo>
                <a:lnTo>
                  <a:pt x="69409" y="371066"/>
                </a:lnTo>
                <a:lnTo>
                  <a:pt x="77530" y="371519"/>
                </a:lnTo>
                <a:lnTo>
                  <a:pt x="94173" y="372022"/>
                </a:lnTo>
                <a:lnTo>
                  <a:pt x="123590" y="372344"/>
                </a:lnTo>
                <a:lnTo>
                  <a:pt x="134605" y="369513"/>
                </a:lnTo>
                <a:lnTo>
                  <a:pt x="148616" y="364768"/>
                </a:lnTo>
                <a:lnTo>
                  <a:pt x="164625" y="358748"/>
                </a:lnTo>
                <a:lnTo>
                  <a:pt x="179107" y="353781"/>
                </a:lnTo>
                <a:lnTo>
                  <a:pt x="192572" y="349518"/>
                </a:lnTo>
                <a:lnTo>
                  <a:pt x="205358" y="345723"/>
                </a:lnTo>
                <a:lnTo>
                  <a:pt x="216740" y="340336"/>
                </a:lnTo>
                <a:lnTo>
                  <a:pt x="227186" y="333887"/>
                </a:lnTo>
                <a:lnTo>
                  <a:pt x="237007" y="326730"/>
                </a:lnTo>
                <a:lnTo>
                  <a:pt x="247364" y="320054"/>
                </a:lnTo>
                <a:lnTo>
                  <a:pt x="258079" y="313698"/>
                </a:lnTo>
                <a:lnTo>
                  <a:pt x="269032" y="307556"/>
                </a:lnTo>
                <a:lnTo>
                  <a:pt x="279192" y="300603"/>
                </a:lnTo>
                <a:lnTo>
                  <a:pt x="288823" y="293111"/>
                </a:lnTo>
                <a:lnTo>
                  <a:pt x="298101" y="285259"/>
                </a:lnTo>
                <a:lnTo>
                  <a:pt x="306191" y="277166"/>
                </a:lnTo>
                <a:lnTo>
                  <a:pt x="313489" y="268914"/>
                </a:lnTo>
                <a:lnTo>
                  <a:pt x="320260" y="260554"/>
                </a:lnTo>
                <a:lnTo>
                  <a:pt x="327631" y="252124"/>
                </a:lnTo>
                <a:lnTo>
                  <a:pt x="335403" y="243646"/>
                </a:lnTo>
                <a:lnTo>
                  <a:pt x="343442" y="235137"/>
                </a:lnTo>
                <a:lnTo>
                  <a:pt x="349753" y="226607"/>
                </a:lnTo>
                <a:lnTo>
                  <a:pt x="354913" y="218063"/>
                </a:lnTo>
                <a:lnTo>
                  <a:pt x="370039" y="188368"/>
                </a:lnTo>
                <a:lnTo>
                  <a:pt x="373200" y="181140"/>
                </a:lnTo>
                <a:lnTo>
                  <a:pt x="376260" y="173464"/>
                </a:lnTo>
                <a:lnTo>
                  <a:pt x="379252" y="165489"/>
                </a:lnTo>
                <a:lnTo>
                  <a:pt x="382199" y="158267"/>
                </a:lnTo>
                <a:lnTo>
                  <a:pt x="385117" y="151547"/>
                </a:lnTo>
                <a:lnTo>
                  <a:pt x="388014" y="145163"/>
                </a:lnTo>
                <a:lnTo>
                  <a:pt x="395661" y="139001"/>
                </a:lnTo>
                <a:lnTo>
                  <a:pt x="406474" y="132989"/>
                </a:lnTo>
                <a:lnTo>
                  <a:pt x="419397" y="127076"/>
                </a:lnTo>
                <a:lnTo>
                  <a:pt x="428965" y="121228"/>
                </a:lnTo>
                <a:lnTo>
                  <a:pt x="442137" y="109651"/>
                </a:lnTo>
                <a:lnTo>
                  <a:pt x="448625" y="100696"/>
                </a:lnTo>
                <a:lnTo>
                  <a:pt x="450356" y="96974"/>
                </a:lnTo>
                <a:lnTo>
                  <a:pt x="452462" y="95446"/>
                </a:lnTo>
                <a:lnTo>
                  <a:pt x="454818" y="95379"/>
                </a:lnTo>
                <a:lnTo>
                  <a:pt x="457342" y="96288"/>
                </a:lnTo>
                <a:lnTo>
                  <a:pt x="459024" y="97845"/>
                </a:lnTo>
                <a:lnTo>
                  <a:pt x="460146" y="99837"/>
                </a:lnTo>
                <a:lnTo>
                  <a:pt x="460894" y="102116"/>
                </a:lnTo>
                <a:lnTo>
                  <a:pt x="461725" y="109730"/>
                </a:lnTo>
                <a:lnTo>
                  <a:pt x="461946" y="114427"/>
                </a:lnTo>
                <a:lnTo>
                  <a:pt x="457331" y="119463"/>
                </a:lnTo>
                <a:lnTo>
                  <a:pt x="449492" y="124726"/>
                </a:lnTo>
                <a:lnTo>
                  <a:pt x="439504" y="130139"/>
                </a:lnTo>
                <a:lnTo>
                  <a:pt x="432844" y="136606"/>
                </a:lnTo>
                <a:lnTo>
                  <a:pt x="428405" y="143774"/>
                </a:lnTo>
                <a:lnTo>
                  <a:pt x="425446" y="151411"/>
                </a:lnTo>
                <a:lnTo>
                  <a:pt x="423473" y="160312"/>
                </a:lnTo>
                <a:lnTo>
                  <a:pt x="422157" y="170056"/>
                </a:lnTo>
                <a:lnTo>
                  <a:pt x="421280" y="180362"/>
                </a:lnTo>
                <a:lnTo>
                  <a:pt x="422601" y="192947"/>
                </a:lnTo>
                <a:lnTo>
                  <a:pt x="425386" y="207053"/>
                </a:lnTo>
                <a:lnTo>
                  <a:pt x="429148" y="222171"/>
                </a:lnTo>
                <a:lnTo>
                  <a:pt x="434513" y="238918"/>
                </a:lnTo>
                <a:lnTo>
                  <a:pt x="440947" y="256750"/>
                </a:lnTo>
                <a:lnTo>
                  <a:pt x="448095" y="275305"/>
                </a:lnTo>
                <a:lnTo>
                  <a:pt x="454764" y="291486"/>
                </a:lnTo>
                <a:lnTo>
                  <a:pt x="461116" y="306083"/>
                </a:lnTo>
                <a:lnTo>
                  <a:pt x="467255" y="319624"/>
                </a:lnTo>
                <a:lnTo>
                  <a:pt x="471348" y="329604"/>
                </a:lnTo>
                <a:lnTo>
                  <a:pt x="474077" y="337210"/>
                </a:lnTo>
                <a:lnTo>
                  <a:pt x="478061" y="348200"/>
                </a:lnTo>
                <a:lnTo>
                  <a:pt x="480457" y="352465"/>
                </a:lnTo>
                <a:lnTo>
                  <a:pt x="488106" y="3638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836"/>
          <p:cNvSpPr/>
          <p:nvPr/>
        </p:nvSpPr>
        <p:spPr>
          <a:xfrm>
            <a:off x="1674494" y="325755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837"/>
          <p:cNvSpPr/>
          <p:nvPr/>
        </p:nvSpPr>
        <p:spPr>
          <a:xfrm>
            <a:off x="1820514" y="3351847"/>
            <a:ext cx="359759" cy="371297"/>
          </a:xfrm>
          <a:custGeom>
            <a:avLst/>
            <a:gdLst/>
            <a:ahLst/>
            <a:cxnLst/>
            <a:rect l="0" t="0" r="0" b="0"/>
            <a:pathLst>
              <a:path w="359759" h="371297">
                <a:moveTo>
                  <a:pt x="8286" y="0"/>
                </a:moveTo>
                <a:lnTo>
                  <a:pt x="8286" y="9102"/>
                </a:lnTo>
                <a:lnTo>
                  <a:pt x="10825" y="18650"/>
                </a:lnTo>
                <a:lnTo>
                  <a:pt x="15129" y="30196"/>
                </a:lnTo>
                <a:lnTo>
                  <a:pt x="20217" y="44853"/>
                </a:lnTo>
                <a:lnTo>
                  <a:pt x="18145" y="52762"/>
                </a:lnTo>
                <a:lnTo>
                  <a:pt x="12954" y="60892"/>
                </a:lnTo>
                <a:lnTo>
                  <a:pt x="5682" y="69170"/>
                </a:lnTo>
                <a:lnTo>
                  <a:pt x="1788" y="78498"/>
                </a:lnTo>
                <a:lnTo>
                  <a:pt x="144" y="88527"/>
                </a:lnTo>
                <a:lnTo>
                  <a:pt x="0" y="99023"/>
                </a:lnTo>
                <a:lnTo>
                  <a:pt x="857" y="114593"/>
                </a:lnTo>
                <a:lnTo>
                  <a:pt x="4349" y="154753"/>
                </a:lnTo>
                <a:lnTo>
                  <a:pt x="6614" y="172701"/>
                </a:lnTo>
                <a:lnTo>
                  <a:pt x="9076" y="188477"/>
                </a:lnTo>
                <a:lnTo>
                  <a:pt x="11670" y="202803"/>
                </a:lnTo>
                <a:lnTo>
                  <a:pt x="14352" y="216165"/>
                </a:lnTo>
                <a:lnTo>
                  <a:pt x="19871" y="241171"/>
                </a:lnTo>
                <a:lnTo>
                  <a:pt x="22677" y="256030"/>
                </a:lnTo>
                <a:lnTo>
                  <a:pt x="28334" y="290322"/>
                </a:lnTo>
                <a:lnTo>
                  <a:pt x="30224" y="305943"/>
                </a:lnTo>
                <a:lnTo>
                  <a:pt x="31484" y="320167"/>
                </a:lnTo>
                <a:lnTo>
                  <a:pt x="32323" y="333460"/>
                </a:lnTo>
                <a:lnTo>
                  <a:pt x="33836" y="343274"/>
                </a:lnTo>
                <a:lnTo>
                  <a:pt x="35797" y="350770"/>
                </a:lnTo>
                <a:lnTo>
                  <a:pt x="40515" y="361637"/>
                </a:lnTo>
                <a:lnTo>
                  <a:pt x="45787" y="369643"/>
                </a:lnTo>
                <a:lnTo>
                  <a:pt x="47574" y="371206"/>
                </a:lnTo>
                <a:lnTo>
                  <a:pt x="48765" y="371296"/>
                </a:lnTo>
                <a:lnTo>
                  <a:pt x="49559" y="370403"/>
                </a:lnTo>
                <a:lnTo>
                  <a:pt x="49136" y="368855"/>
                </a:lnTo>
                <a:lnTo>
                  <a:pt x="46127" y="364596"/>
                </a:lnTo>
                <a:lnTo>
                  <a:pt x="44154" y="354448"/>
                </a:lnTo>
                <a:lnTo>
                  <a:pt x="43628" y="347741"/>
                </a:lnTo>
                <a:lnTo>
                  <a:pt x="43277" y="340412"/>
                </a:lnTo>
                <a:lnTo>
                  <a:pt x="42887" y="324649"/>
                </a:lnTo>
                <a:lnTo>
                  <a:pt x="42584" y="228423"/>
                </a:lnTo>
                <a:lnTo>
                  <a:pt x="43534" y="217052"/>
                </a:lnTo>
                <a:lnTo>
                  <a:pt x="45119" y="205661"/>
                </a:lnTo>
                <a:lnTo>
                  <a:pt x="47129" y="194258"/>
                </a:lnTo>
                <a:lnTo>
                  <a:pt x="49421" y="183798"/>
                </a:lnTo>
                <a:lnTo>
                  <a:pt x="51902" y="173967"/>
                </a:lnTo>
                <a:lnTo>
                  <a:pt x="54508" y="164555"/>
                </a:lnTo>
                <a:lnTo>
                  <a:pt x="58150" y="154471"/>
                </a:lnTo>
                <a:lnTo>
                  <a:pt x="62484" y="143938"/>
                </a:lnTo>
                <a:lnTo>
                  <a:pt x="67278" y="133106"/>
                </a:lnTo>
                <a:lnTo>
                  <a:pt x="78094" y="121123"/>
                </a:lnTo>
                <a:lnTo>
                  <a:pt x="92924" y="108371"/>
                </a:lnTo>
                <a:lnTo>
                  <a:pt x="124960" y="84360"/>
                </a:lnTo>
                <a:lnTo>
                  <a:pt x="148723" y="67338"/>
                </a:lnTo>
                <a:lnTo>
                  <a:pt x="159061" y="61084"/>
                </a:lnTo>
                <a:lnTo>
                  <a:pt x="168810" y="55963"/>
                </a:lnTo>
                <a:lnTo>
                  <a:pt x="178167" y="51596"/>
                </a:lnTo>
                <a:lnTo>
                  <a:pt x="187262" y="47733"/>
                </a:lnTo>
                <a:lnTo>
                  <a:pt x="196183" y="44205"/>
                </a:lnTo>
                <a:lnTo>
                  <a:pt x="204988" y="40900"/>
                </a:lnTo>
                <a:lnTo>
                  <a:pt x="215621" y="37744"/>
                </a:lnTo>
                <a:lnTo>
                  <a:pt x="227472" y="34688"/>
                </a:lnTo>
                <a:lnTo>
                  <a:pt x="240134" y="31698"/>
                </a:lnTo>
                <a:lnTo>
                  <a:pt x="251434" y="30657"/>
                </a:lnTo>
                <a:lnTo>
                  <a:pt x="261824" y="30915"/>
                </a:lnTo>
                <a:lnTo>
                  <a:pt x="271609" y="32040"/>
                </a:lnTo>
                <a:lnTo>
                  <a:pt x="281942" y="33743"/>
                </a:lnTo>
                <a:lnTo>
                  <a:pt x="292641" y="35830"/>
                </a:lnTo>
                <a:lnTo>
                  <a:pt x="303583" y="38175"/>
                </a:lnTo>
                <a:lnTo>
                  <a:pt x="313735" y="40690"/>
                </a:lnTo>
                <a:lnTo>
                  <a:pt x="323361" y="43319"/>
                </a:lnTo>
                <a:lnTo>
                  <a:pt x="332636" y="46024"/>
                </a:lnTo>
                <a:lnTo>
                  <a:pt x="339771" y="48781"/>
                </a:lnTo>
                <a:lnTo>
                  <a:pt x="345481" y="51570"/>
                </a:lnTo>
                <a:lnTo>
                  <a:pt x="359758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838"/>
          <p:cNvSpPr/>
          <p:nvPr/>
        </p:nvSpPr>
        <p:spPr>
          <a:xfrm>
            <a:off x="2112588" y="3216416"/>
            <a:ext cx="753485" cy="536966"/>
          </a:xfrm>
          <a:custGeom>
            <a:avLst/>
            <a:gdLst/>
            <a:ahLst/>
            <a:cxnLst/>
            <a:rect l="0" t="0" r="0" b="0"/>
            <a:pathLst>
              <a:path w="753485" h="536966">
                <a:moveTo>
                  <a:pt x="179126" y="221156"/>
                </a:moveTo>
                <a:lnTo>
                  <a:pt x="156231" y="214371"/>
                </a:lnTo>
                <a:lnTo>
                  <a:pt x="152433" y="213775"/>
                </a:lnTo>
                <a:lnTo>
                  <a:pt x="143133" y="215653"/>
                </a:lnTo>
                <a:lnTo>
                  <a:pt x="137986" y="217487"/>
                </a:lnTo>
                <a:lnTo>
                  <a:pt x="127187" y="224606"/>
                </a:lnTo>
                <a:lnTo>
                  <a:pt x="86528" y="258350"/>
                </a:lnTo>
                <a:lnTo>
                  <a:pt x="75484" y="268812"/>
                </a:lnTo>
                <a:lnTo>
                  <a:pt x="66217" y="278644"/>
                </a:lnTo>
                <a:lnTo>
                  <a:pt x="58133" y="288056"/>
                </a:lnTo>
                <a:lnTo>
                  <a:pt x="48934" y="300999"/>
                </a:lnTo>
                <a:lnTo>
                  <a:pt x="38992" y="316295"/>
                </a:lnTo>
                <a:lnTo>
                  <a:pt x="28553" y="333159"/>
                </a:lnTo>
                <a:lnTo>
                  <a:pt x="20642" y="348212"/>
                </a:lnTo>
                <a:lnTo>
                  <a:pt x="14415" y="362058"/>
                </a:lnTo>
                <a:lnTo>
                  <a:pt x="9311" y="375098"/>
                </a:lnTo>
                <a:lnTo>
                  <a:pt x="5909" y="387601"/>
                </a:lnTo>
                <a:lnTo>
                  <a:pt x="3640" y="399747"/>
                </a:lnTo>
                <a:lnTo>
                  <a:pt x="2128" y="411654"/>
                </a:lnTo>
                <a:lnTo>
                  <a:pt x="1120" y="423402"/>
                </a:lnTo>
                <a:lnTo>
                  <a:pt x="448" y="435044"/>
                </a:lnTo>
                <a:lnTo>
                  <a:pt x="0" y="446616"/>
                </a:lnTo>
                <a:lnTo>
                  <a:pt x="654" y="457188"/>
                </a:lnTo>
                <a:lnTo>
                  <a:pt x="2042" y="467093"/>
                </a:lnTo>
                <a:lnTo>
                  <a:pt x="3920" y="476554"/>
                </a:lnTo>
                <a:lnTo>
                  <a:pt x="8547" y="492146"/>
                </a:lnTo>
                <a:lnTo>
                  <a:pt x="13779" y="504474"/>
                </a:lnTo>
                <a:lnTo>
                  <a:pt x="19278" y="513128"/>
                </a:lnTo>
                <a:lnTo>
                  <a:pt x="32281" y="527905"/>
                </a:lnTo>
                <a:lnTo>
                  <a:pt x="38367" y="531383"/>
                </a:lnTo>
                <a:lnTo>
                  <a:pt x="52749" y="535248"/>
                </a:lnTo>
                <a:lnTo>
                  <a:pt x="68666" y="536965"/>
                </a:lnTo>
                <a:lnTo>
                  <a:pt x="84313" y="536775"/>
                </a:lnTo>
                <a:lnTo>
                  <a:pt x="97617" y="533517"/>
                </a:lnTo>
                <a:lnTo>
                  <a:pt x="114960" y="526353"/>
                </a:lnTo>
                <a:lnTo>
                  <a:pt x="134416" y="516819"/>
                </a:lnTo>
                <a:lnTo>
                  <a:pt x="152587" y="506232"/>
                </a:lnTo>
                <a:lnTo>
                  <a:pt x="166196" y="496932"/>
                </a:lnTo>
                <a:lnTo>
                  <a:pt x="201637" y="471358"/>
                </a:lnTo>
                <a:lnTo>
                  <a:pt x="216994" y="459395"/>
                </a:lnTo>
                <a:lnTo>
                  <a:pt x="230089" y="448562"/>
                </a:lnTo>
                <a:lnTo>
                  <a:pt x="241676" y="438483"/>
                </a:lnTo>
                <a:lnTo>
                  <a:pt x="253211" y="427000"/>
                </a:lnTo>
                <a:lnTo>
                  <a:pt x="264712" y="414583"/>
                </a:lnTo>
                <a:lnTo>
                  <a:pt x="276188" y="401543"/>
                </a:lnTo>
                <a:lnTo>
                  <a:pt x="285744" y="389039"/>
                </a:lnTo>
                <a:lnTo>
                  <a:pt x="294020" y="376893"/>
                </a:lnTo>
                <a:lnTo>
                  <a:pt x="301442" y="364985"/>
                </a:lnTo>
                <a:lnTo>
                  <a:pt x="309248" y="351332"/>
                </a:lnTo>
                <a:lnTo>
                  <a:pt x="333886" y="305764"/>
                </a:lnTo>
                <a:lnTo>
                  <a:pt x="350778" y="276222"/>
                </a:lnTo>
                <a:lnTo>
                  <a:pt x="363094" y="261677"/>
                </a:lnTo>
                <a:lnTo>
                  <a:pt x="377971" y="247217"/>
                </a:lnTo>
                <a:lnTo>
                  <a:pt x="394557" y="232815"/>
                </a:lnTo>
                <a:lnTo>
                  <a:pt x="407519" y="218451"/>
                </a:lnTo>
                <a:lnTo>
                  <a:pt x="418066" y="204113"/>
                </a:lnTo>
                <a:lnTo>
                  <a:pt x="427002" y="189791"/>
                </a:lnTo>
                <a:lnTo>
                  <a:pt x="433912" y="176434"/>
                </a:lnTo>
                <a:lnTo>
                  <a:pt x="439471" y="163719"/>
                </a:lnTo>
                <a:lnTo>
                  <a:pt x="444129" y="151432"/>
                </a:lnTo>
                <a:lnTo>
                  <a:pt x="448188" y="139431"/>
                </a:lnTo>
                <a:lnTo>
                  <a:pt x="451846" y="127620"/>
                </a:lnTo>
                <a:lnTo>
                  <a:pt x="458450" y="105289"/>
                </a:lnTo>
                <a:lnTo>
                  <a:pt x="464560" y="85840"/>
                </a:lnTo>
                <a:lnTo>
                  <a:pt x="467523" y="74748"/>
                </a:lnTo>
                <a:lnTo>
                  <a:pt x="470451" y="62590"/>
                </a:lnTo>
                <a:lnTo>
                  <a:pt x="473355" y="49723"/>
                </a:lnTo>
                <a:lnTo>
                  <a:pt x="474339" y="38288"/>
                </a:lnTo>
                <a:lnTo>
                  <a:pt x="474042" y="27806"/>
                </a:lnTo>
                <a:lnTo>
                  <a:pt x="471273" y="4105"/>
                </a:lnTo>
                <a:lnTo>
                  <a:pt x="470093" y="2160"/>
                </a:lnTo>
                <a:lnTo>
                  <a:pt x="468354" y="864"/>
                </a:lnTo>
                <a:lnTo>
                  <a:pt x="466243" y="0"/>
                </a:lnTo>
                <a:lnTo>
                  <a:pt x="464835" y="376"/>
                </a:lnTo>
                <a:lnTo>
                  <a:pt x="463896" y="1579"/>
                </a:lnTo>
                <a:lnTo>
                  <a:pt x="457495" y="15444"/>
                </a:lnTo>
                <a:lnTo>
                  <a:pt x="453288" y="24007"/>
                </a:lnTo>
                <a:lnTo>
                  <a:pt x="448578" y="36383"/>
                </a:lnTo>
                <a:lnTo>
                  <a:pt x="443534" y="51302"/>
                </a:lnTo>
                <a:lnTo>
                  <a:pt x="438265" y="67915"/>
                </a:lnTo>
                <a:lnTo>
                  <a:pt x="429872" y="96534"/>
                </a:lnTo>
                <a:lnTo>
                  <a:pt x="426300" y="109499"/>
                </a:lnTo>
                <a:lnTo>
                  <a:pt x="422966" y="122906"/>
                </a:lnTo>
                <a:lnTo>
                  <a:pt x="416722" y="150502"/>
                </a:lnTo>
                <a:lnTo>
                  <a:pt x="408961" y="163576"/>
                </a:lnTo>
                <a:lnTo>
                  <a:pt x="398072" y="176102"/>
                </a:lnTo>
                <a:lnTo>
                  <a:pt x="385098" y="188263"/>
                </a:lnTo>
                <a:lnTo>
                  <a:pt x="376448" y="201132"/>
                </a:lnTo>
                <a:lnTo>
                  <a:pt x="370682" y="214474"/>
                </a:lnTo>
                <a:lnTo>
                  <a:pt x="366837" y="228131"/>
                </a:lnTo>
                <a:lnTo>
                  <a:pt x="363322" y="241999"/>
                </a:lnTo>
                <a:lnTo>
                  <a:pt x="356876" y="270107"/>
                </a:lnTo>
                <a:lnTo>
                  <a:pt x="354776" y="283318"/>
                </a:lnTo>
                <a:lnTo>
                  <a:pt x="353376" y="295935"/>
                </a:lnTo>
                <a:lnTo>
                  <a:pt x="352443" y="308156"/>
                </a:lnTo>
                <a:lnTo>
                  <a:pt x="352773" y="320113"/>
                </a:lnTo>
                <a:lnTo>
                  <a:pt x="353946" y="331895"/>
                </a:lnTo>
                <a:lnTo>
                  <a:pt x="355680" y="343560"/>
                </a:lnTo>
                <a:lnTo>
                  <a:pt x="356837" y="354193"/>
                </a:lnTo>
                <a:lnTo>
                  <a:pt x="357607" y="364140"/>
                </a:lnTo>
                <a:lnTo>
                  <a:pt x="358121" y="373629"/>
                </a:lnTo>
                <a:lnTo>
                  <a:pt x="359416" y="382812"/>
                </a:lnTo>
                <a:lnTo>
                  <a:pt x="361232" y="391792"/>
                </a:lnTo>
                <a:lnTo>
                  <a:pt x="363395" y="400636"/>
                </a:lnTo>
                <a:lnTo>
                  <a:pt x="370879" y="415542"/>
                </a:lnTo>
                <a:lnTo>
                  <a:pt x="380555" y="428518"/>
                </a:lnTo>
                <a:lnTo>
                  <a:pt x="391205" y="440634"/>
                </a:lnTo>
                <a:lnTo>
                  <a:pt x="407911" y="453615"/>
                </a:lnTo>
                <a:lnTo>
                  <a:pt x="421779" y="457821"/>
                </a:lnTo>
                <a:lnTo>
                  <a:pt x="436514" y="460643"/>
                </a:lnTo>
                <a:lnTo>
                  <a:pt x="449413" y="465072"/>
                </a:lnTo>
                <a:lnTo>
                  <a:pt x="455520" y="465682"/>
                </a:lnTo>
                <a:lnTo>
                  <a:pt x="467386" y="463819"/>
                </a:lnTo>
                <a:lnTo>
                  <a:pt x="484776" y="457415"/>
                </a:lnTo>
                <a:lnTo>
                  <a:pt x="506544" y="449485"/>
                </a:lnTo>
                <a:lnTo>
                  <a:pt x="520225" y="441381"/>
                </a:lnTo>
                <a:lnTo>
                  <a:pt x="532656" y="430476"/>
                </a:lnTo>
                <a:lnTo>
                  <a:pt x="551317" y="408272"/>
                </a:lnTo>
                <a:lnTo>
                  <a:pt x="566477" y="391949"/>
                </a:lnTo>
                <a:lnTo>
                  <a:pt x="573568" y="382643"/>
                </a:lnTo>
                <a:lnTo>
                  <a:pt x="580200" y="372629"/>
                </a:lnTo>
                <a:lnTo>
                  <a:pt x="586526" y="362143"/>
                </a:lnTo>
                <a:lnTo>
                  <a:pt x="593601" y="349438"/>
                </a:lnTo>
                <a:lnTo>
                  <a:pt x="609083" y="320080"/>
                </a:lnTo>
                <a:lnTo>
                  <a:pt x="616259" y="307108"/>
                </a:lnTo>
                <a:lnTo>
                  <a:pt x="622948" y="295602"/>
                </a:lnTo>
                <a:lnTo>
                  <a:pt x="629312" y="285074"/>
                </a:lnTo>
                <a:lnTo>
                  <a:pt x="636384" y="268297"/>
                </a:lnTo>
                <a:lnTo>
                  <a:pt x="640480" y="255443"/>
                </a:lnTo>
                <a:lnTo>
                  <a:pt x="647188" y="242851"/>
                </a:lnTo>
                <a:lnTo>
                  <a:pt x="649091" y="236196"/>
                </a:lnTo>
                <a:lnTo>
                  <a:pt x="650551" y="234040"/>
                </a:lnTo>
                <a:lnTo>
                  <a:pt x="652477" y="232603"/>
                </a:lnTo>
                <a:lnTo>
                  <a:pt x="654714" y="231645"/>
                </a:lnTo>
                <a:lnTo>
                  <a:pt x="656205" y="231959"/>
                </a:lnTo>
                <a:lnTo>
                  <a:pt x="657199" y="233120"/>
                </a:lnTo>
                <a:lnTo>
                  <a:pt x="657861" y="234847"/>
                </a:lnTo>
                <a:lnTo>
                  <a:pt x="657350" y="236951"/>
                </a:lnTo>
                <a:lnTo>
                  <a:pt x="654243" y="241829"/>
                </a:lnTo>
                <a:lnTo>
                  <a:pt x="652227" y="249711"/>
                </a:lnTo>
                <a:lnTo>
                  <a:pt x="651331" y="260517"/>
                </a:lnTo>
                <a:lnTo>
                  <a:pt x="650933" y="274845"/>
                </a:lnTo>
                <a:lnTo>
                  <a:pt x="648215" y="288198"/>
                </a:lnTo>
                <a:lnTo>
                  <a:pt x="646157" y="294425"/>
                </a:lnTo>
                <a:lnTo>
                  <a:pt x="645738" y="301435"/>
                </a:lnTo>
                <a:lnTo>
                  <a:pt x="647812" y="316843"/>
                </a:lnTo>
                <a:lnTo>
                  <a:pt x="651909" y="333216"/>
                </a:lnTo>
                <a:lnTo>
                  <a:pt x="656904" y="350018"/>
                </a:lnTo>
                <a:lnTo>
                  <a:pt x="670692" y="392642"/>
                </a:lnTo>
                <a:lnTo>
                  <a:pt x="678905" y="407227"/>
                </a:lnTo>
                <a:lnTo>
                  <a:pt x="691699" y="423608"/>
                </a:lnTo>
                <a:lnTo>
                  <a:pt x="704062" y="437034"/>
                </a:lnTo>
                <a:lnTo>
                  <a:pt x="709106" y="442227"/>
                </a:lnTo>
                <a:lnTo>
                  <a:pt x="722331" y="450538"/>
                </a:lnTo>
                <a:lnTo>
                  <a:pt x="740761" y="458031"/>
                </a:lnTo>
                <a:lnTo>
                  <a:pt x="753484" y="461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839"/>
          <p:cNvSpPr/>
          <p:nvPr/>
        </p:nvSpPr>
        <p:spPr>
          <a:xfrm>
            <a:off x="2823209" y="3326129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840"/>
          <p:cNvSpPr/>
          <p:nvPr/>
        </p:nvSpPr>
        <p:spPr>
          <a:xfrm>
            <a:off x="2972837" y="3403282"/>
            <a:ext cx="270426" cy="308611"/>
          </a:xfrm>
          <a:custGeom>
            <a:avLst/>
            <a:gdLst/>
            <a:ahLst/>
            <a:cxnLst/>
            <a:rect l="0" t="0" r="0" b="0"/>
            <a:pathLst>
              <a:path w="270426" h="308611">
                <a:moveTo>
                  <a:pt x="21823" y="0"/>
                </a:moveTo>
                <a:lnTo>
                  <a:pt x="26373" y="9102"/>
                </a:lnTo>
                <a:lnTo>
                  <a:pt x="23904" y="12735"/>
                </a:lnTo>
                <a:lnTo>
                  <a:pt x="18448" y="16110"/>
                </a:lnTo>
                <a:lnTo>
                  <a:pt x="11000" y="19313"/>
                </a:lnTo>
                <a:lnTo>
                  <a:pt x="6035" y="24305"/>
                </a:lnTo>
                <a:lnTo>
                  <a:pt x="2725" y="30491"/>
                </a:lnTo>
                <a:lnTo>
                  <a:pt x="518" y="37472"/>
                </a:lnTo>
                <a:lnTo>
                  <a:pt x="0" y="44984"/>
                </a:lnTo>
                <a:lnTo>
                  <a:pt x="607" y="52849"/>
                </a:lnTo>
                <a:lnTo>
                  <a:pt x="1963" y="60950"/>
                </a:lnTo>
                <a:lnTo>
                  <a:pt x="2868" y="73971"/>
                </a:lnTo>
                <a:lnTo>
                  <a:pt x="3471" y="90272"/>
                </a:lnTo>
                <a:lnTo>
                  <a:pt x="4141" y="131561"/>
                </a:lnTo>
                <a:lnTo>
                  <a:pt x="4671" y="287387"/>
                </a:lnTo>
                <a:lnTo>
                  <a:pt x="4677" y="255312"/>
                </a:lnTo>
                <a:lnTo>
                  <a:pt x="5630" y="247361"/>
                </a:lnTo>
                <a:lnTo>
                  <a:pt x="7217" y="239202"/>
                </a:lnTo>
                <a:lnTo>
                  <a:pt x="9228" y="230906"/>
                </a:lnTo>
                <a:lnTo>
                  <a:pt x="10569" y="221564"/>
                </a:lnTo>
                <a:lnTo>
                  <a:pt x="11463" y="211527"/>
                </a:lnTo>
                <a:lnTo>
                  <a:pt x="12058" y="201025"/>
                </a:lnTo>
                <a:lnTo>
                  <a:pt x="14360" y="190215"/>
                </a:lnTo>
                <a:lnTo>
                  <a:pt x="17800" y="179197"/>
                </a:lnTo>
                <a:lnTo>
                  <a:pt x="21998" y="168042"/>
                </a:lnTo>
                <a:lnTo>
                  <a:pt x="27655" y="154891"/>
                </a:lnTo>
                <a:lnTo>
                  <a:pt x="41560" y="125038"/>
                </a:lnTo>
                <a:lnTo>
                  <a:pt x="50220" y="110029"/>
                </a:lnTo>
                <a:lnTo>
                  <a:pt x="59805" y="95260"/>
                </a:lnTo>
                <a:lnTo>
                  <a:pt x="70004" y="80652"/>
                </a:lnTo>
                <a:lnTo>
                  <a:pt x="78708" y="69960"/>
                </a:lnTo>
                <a:lnTo>
                  <a:pt x="86416" y="61880"/>
                </a:lnTo>
                <a:lnTo>
                  <a:pt x="93460" y="55541"/>
                </a:lnTo>
                <a:lnTo>
                  <a:pt x="101013" y="50363"/>
                </a:lnTo>
                <a:lnTo>
                  <a:pt x="108906" y="45957"/>
                </a:lnTo>
                <a:lnTo>
                  <a:pt x="137555" y="32044"/>
                </a:lnTo>
                <a:lnTo>
                  <a:pt x="144698" y="29935"/>
                </a:lnTo>
                <a:lnTo>
                  <a:pt x="152317" y="28529"/>
                </a:lnTo>
                <a:lnTo>
                  <a:pt x="160254" y="27592"/>
                </a:lnTo>
                <a:lnTo>
                  <a:pt x="168403" y="26967"/>
                </a:lnTo>
                <a:lnTo>
                  <a:pt x="176693" y="26551"/>
                </a:lnTo>
                <a:lnTo>
                  <a:pt x="185077" y="26273"/>
                </a:lnTo>
                <a:lnTo>
                  <a:pt x="193524" y="27040"/>
                </a:lnTo>
                <a:lnTo>
                  <a:pt x="202012" y="28505"/>
                </a:lnTo>
                <a:lnTo>
                  <a:pt x="210529" y="30433"/>
                </a:lnTo>
                <a:lnTo>
                  <a:pt x="218112" y="32671"/>
                </a:lnTo>
                <a:lnTo>
                  <a:pt x="225072" y="35116"/>
                </a:lnTo>
                <a:lnTo>
                  <a:pt x="231617" y="37698"/>
                </a:lnTo>
                <a:lnTo>
                  <a:pt x="236933" y="41325"/>
                </a:lnTo>
                <a:lnTo>
                  <a:pt x="245380" y="50434"/>
                </a:lnTo>
                <a:lnTo>
                  <a:pt x="248966" y="56483"/>
                </a:lnTo>
                <a:lnTo>
                  <a:pt x="252309" y="63373"/>
                </a:lnTo>
                <a:lnTo>
                  <a:pt x="255490" y="70824"/>
                </a:lnTo>
                <a:lnTo>
                  <a:pt x="258564" y="78648"/>
                </a:lnTo>
                <a:lnTo>
                  <a:pt x="264518" y="94962"/>
                </a:lnTo>
                <a:lnTo>
                  <a:pt x="265535" y="103313"/>
                </a:lnTo>
                <a:lnTo>
                  <a:pt x="265260" y="111738"/>
                </a:lnTo>
                <a:lnTo>
                  <a:pt x="257975" y="163994"/>
                </a:lnTo>
                <a:lnTo>
                  <a:pt x="256410" y="177909"/>
                </a:lnTo>
                <a:lnTo>
                  <a:pt x="255367" y="190044"/>
                </a:lnTo>
                <a:lnTo>
                  <a:pt x="254207" y="210194"/>
                </a:lnTo>
                <a:lnTo>
                  <a:pt x="253692" y="225499"/>
                </a:lnTo>
                <a:lnTo>
                  <a:pt x="253402" y="258479"/>
                </a:lnTo>
                <a:lnTo>
                  <a:pt x="254314" y="267569"/>
                </a:lnTo>
                <a:lnTo>
                  <a:pt x="255874" y="274582"/>
                </a:lnTo>
                <a:lnTo>
                  <a:pt x="257867" y="280210"/>
                </a:lnTo>
                <a:lnTo>
                  <a:pt x="260148" y="285867"/>
                </a:lnTo>
                <a:lnTo>
                  <a:pt x="262621" y="291543"/>
                </a:lnTo>
                <a:lnTo>
                  <a:pt x="270425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841"/>
          <p:cNvSpPr/>
          <p:nvPr/>
        </p:nvSpPr>
        <p:spPr>
          <a:xfrm>
            <a:off x="3320414" y="3429000"/>
            <a:ext cx="342298" cy="569487"/>
          </a:xfrm>
          <a:custGeom>
            <a:avLst/>
            <a:gdLst/>
            <a:ahLst/>
            <a:cxnLst/>
            <a:rect l="0" t="0" r="0" b="0"/>
            <a:pathLst>
              <a:path w="342298" h="569487">
                <a:moveTo>
                  <a:pt x="257175" y="0"/>
                </a:moveTo>
                <a:lnTo>
                  <a:pt x="238973" y="4550"/>
                </a:lnTo>
                <a:lnTo>
                  <a:pt x="231705" y="6844"/>
                </a:lnTo>
                <a:lnTo>
                  <a:pt x="224955" y="9325"/>
                </a:lnTo>
                <a:lnTo>
                  <a:pt x="218550" y="11931"/>
                </a:lnTo>
                <a:lnTo>
                  <a:pt x="211423" y="16527"/>
                </a:lnTo>
                <a:lnTo>
                  <a:pt x="203814" y="22448"/>
                </a:lnTo>
                <a:lnTo>
                  <a:pt x="195883" y="29252"/>
                </a:lnTo>
                <a:lnTo>
                  <a:pt x="187739" y="36646"/>
                </a:lnTo>
                <a:lnTo>
                  <a:pt x="171070" y="52482"/>
                </a:lnTo>
                <a:lnTo>
                  <a:pt x="97839" y="125104"/>
                </a:lnTo>
                <a:lnTo>
                  <a:pt x="89039" y="134838"/>
                </a:lnTo>
                <a:lnTo>
                  <a:pt x="81267" y="144184"/>
                </a:lnTo>
                <a:lnTo>
                  <a:pt x="74181" y="153273"/>
                </a:lnTo>
                <a:lnTo>
                  <a:pt x="63767" y="170991"/>
                </a:lnTo>
                <a:lnTo>
                  <a:pt x="59656" y="179716"/>
                </a:lnTo>
                <a:lnTo>
                  <a:pt x="55964" y="189343"/>
                </a:lnTo>
                <a:lnTo>
                  <a:pt x="52549" y="199571"/>
                </a:lnTo>
                <a:lnTo>
                  <a:pt x="49321" y="210200"/>
                </a:lnTo>
                <a:lnTo>
                  <a:pt x="48121" y="218238"/>
                </a:lnTo>
                <a:lnTo>
                  <a:pt x="48273" y="224549"/>
                </a:lnTo>
                <a:lnTo>
                  <a:pt x="49327" y="229710"/>
                </a:lnTo>
                <a:lnTo>
                  <a:pt x="51935" y="234102"/>
                </a:lnTo>
                <a:lnTo>
                  <a:pt x="59913" y="241523"/>
                </a:lnTo>
                <a:lnTo>
                  <a:pt x="67268" y="245456"/>
                </a:lnTo>
                <a:lnTo>
                  <a:pt x="70563" y="246505"/>
                </a:lnTo>
                <a:lnTo>
                  <a:pt x="74665" y="246251"/>
                </a:lnTo>
                <a:lnTo>
                  <a:pt x="84302" y="243430"/>
                </a:lnTo>
                <a:lnTo>
                  <a:pt x="104989" y="236486"/>
                </a:lnTo>
                <a:lnTo>
                  <a:pt x="111903" y="233857"/>
                </a:lnTo>
                <a:lnTo>
                  <a:pt x="118417" y="231152"/>
                </a:lnTo>
                <a:lnTo>
                  <a:pt x="124665" y="228396"/>
                </a:lnTo>
                <a:lnTo>
                  <a:pt x="130735" y="224654"/>
                </a:lnTo>
                <a:lnTo>
                  <a:pt x="136687" y="220254"/>
                </a:lnTo>
                <a:lnTo>
                  <a:pt x="173580" y="190403"/>
                </a:lnTo>
                <a:lnTo>
                  <a:pt x="184300" y="181228"/>
                </a:lnTo>
                <a:lnTo>
                  <a:pt x="194304" y="172253"/>
                </a:lnTo>
                <a:lnTo>
                  <a:pt x="203831" y="163413"/>
                </a:lnTo>
                <a:lnTo>
                  <a:pt x="211135" y="154662"/>
                </a:lnTo>
                <a:lnTo>
                  <a:pt x="221791" y="137318"/>
                </a:lnTo>
                <a:lnTo>
                  <a:pt x="248175" y="92071"/>
                </a:lnTo>
                <a:lnTo>
                  <a:pt x="257303" y="75527"/>
                </a:lnTo>
                <a:lnTo>
                  <a:pt x="261070" y="65592"/>
                </a:lnTo>
                <a:lnTo>
                  <a:pt x="264535" y="54205"/>
                </a:lnTo>
                <a:lnTo>
                  <a:pt x="267796" y="41852"/>
                </a:lnTo>
                <a:lnTo>
                  <a:pt x="271421" y="25586"/>
                </a:lnTo>
                <a:lnTo>
                  <a:pt x="272388" y="19914"/>
                </a:lnTo>
                <a:lnTo>
                  <a:pt x="273985" y="16134"/>
                </a:lnTo>
                <a:lnTo>
                  <a:pt x="276002" y="13613"/>
                </a:lnTo>
                <a:lnTo>
                  <a:pt x="278298" y="11933"/>
                </a:lnTo>
                <a:lnTo>
                  <a:pt x="279830" y="11765"/>
                </a:lnTo>
                <a:lnTo>
                  <a:pt x="280851" y="12606"/>
                </a:lnTo>
                <a:lnTo>
                  <a:pt x="281532" y="14119"/>
                </a:lnTo>
                <a:lnTo>
                  <a:pt x="281986" y="23700"/>
                </a:lnTo>
                <a:lnTo>
                  <a:pt x="282490" y="57205"/>
                </a:lnTo>
                <a:lnTo>
                  <a:pt x="283577" y="73380"/>
                </a:lnTo>
                <a:lnTo>
                  <a:pt x="285254" y="87972"/>
                </a:lnTo>
                <a:lnTo>
                  <a:pt x="287324" y="101510"/>
                </a:lnTo>
                <a:lnTo>
                  <a:pt x="289657" y="114346"/>
                </a:lnTo>
                <a:lnTo>
                  <a:pt x="292165" y="126713"/>
                </a:lnTo>
                <a:lnTo>
                  <a:pt x="294790" y="138768"/>
                </a:lnTo>
                <a:lnTo>
                  <a:pt x="296539" y="150614"/>
                </a:lnTo>
                <a:lnTo>
                  <a:pt x="297705" y="162322"/>
                </a:lnTo>
                <a:lnTo>
                  <a:pt x="298483" y="173937"/>
                </a:lnTo>
                <a:lnTo>
                  <a:pt x="299954" y="185490"/>
                </a:lnTo>
                <a:lnTo>
                  <a:pt x="301887" y="197003"/>
                </a:lnTo>
                <a:lnTo>
                  <a:pt x="311833" y="247405"/>
                </a:lnTo>
                <a:lnTo>
                  <a:pt x="315522" y="260187"/>
                </a:lnTo>
                <a:lnTo>
                  <a:pt x="319885" y="272518"/>
                </a:lnTo>
                <a:lnTo>
                  <a:pt x="324699" y="284548"/>
                </a:lnTo>
                <a:lnTo>
                  <a:pt x="328861" y="296379"/>
                </a:lnTo>
                <a:lnTo>
                  <a:pt x="332589" y="308076"/>
                </a:lnTo>
                <a:lnTo>
                  <a:pt x="336026" y="319683"/>
                </a:lnTo>
                <a:lnTo>
                  <a:pt x="338318" y="331232"/>
                </a:lnTo>
                <a:lnTo>
                  <a:pt x="339845" y="342741"/>
                </a:lnTo>
                <a:lnTo>
                  <a:pt x="340864" y="354224"/>
                </a:lnTo>
                <a:lnTo>
                  <a:pt x="341543" y="368547"/>
                </a:lnTo>
                <a:lnTo>
                  <a:pt x="342297" y="402241"/>
                </a:lnTo>
                <a:lnTo>
                  <a:pt x="341546" y="416750"/>
                </a:lnTo>
                <a:lnTo>
                  <a:pt x="340092" y="429281"/>
                </a:lnTo>
                <a:lnTo>
                  <a:pt x="338171" y="440492"/>
                </a:lnTo>
                <a:lnTo>
                  <a:pt x="334985" y="450824"/>
                </a:lnTo>
                <a:lnTo>
                  <a:pt x="330956" y="460569"/>
                </a:lnTo>
                <a:lnTo>
                  <a:pt x="326365" y="469924"/>
                </a:lnTo>
                <a:lnTo>
                  <a:pt x="322352" y="479017"/>
                </a:lnTo>
                <a:lnTo>
                  <a:pt x="315353" y="496741"/>
                </a:lnTo>
                <a:lnTo>
                  <a:pt x="310248" y="504516"/>
                </a:lnTo>
                <a:lnTo>
                  <a:pt x="303987" y="511604"/>
                </a:lnTo>
                <a:lnTo>
                  <a:pt x="296956" y="518234"/>
                </a:lnTo>
                <a:lnTo>
                  <a:pt x="289411" y="524559"/>
                </a:lnTo>
                <a:lnTo>
                  <a:pt x="281523" y="530681"/>
                </a:lnTo>
                <a:lnTo>
                  <a:pt x="273408" y="536668"/>
                </a:lnTo>
                <a:lnTo>
                  <a:pt x="265140" y="541611"/>
                </a:lnTo>
                <a:lnTo>
                  <a:pt x="256769" y="545859"/>
                </a:lnTo>
                <a:lnTo>
                  <a:pt x="248332" y="549643"/>
                </a:lnTo>
                <a:lnTo>
                  <a:pt x="236040" y="553118"/>
                </a:lnTo>
                <a:lnTo>
                  <a:pt x="221177" y="556388"/>
                </a:lnTo>
                <a:lnTo>
                  <a:pt x="204602" y="559520"/>
                </a:lnTo>
                <a:lnTo>
                  <a:pt x="176024" y="565541"/>
                </a:lnTo>
                <a:lnTo>
                  <a:pt x="163070" y="568480"/>
                </a:lnTo>
                <a:lnTo>
                  <a:pt x="150624" y="569486"/>
                </a:lnTo>
                <a:lnTo>
                  <a:pt x="138516" y="569205"/>
                </a:lnTo>
                <a:lnTo>
                  <a:pt x="126634" y="568065"/>
                </a:lnTo>
                <a:lnTo>
                  <a:pt x="114903" y="567305"/>
                </a:lnTo>
                <a:lnTo>
                  <a:pt x="103272" y="566798"/>
                </a:lnTo>
                <a:lnTo>
                  <a:pt x="91708" y="566460"/>
                </a:lnTo>
                <a:lnTo>
                  <a:pt x="81141" y="565282"/>
                </a:lnTo>
                <a:lnTo>
                  <a:pt x="71239" y="563545"/>
                </a:lnTo>
                <a:lnTo>
                  <a:pt x="61781" y="561434"/>
                </a:lnTo>
                <a:lnTo>
                  <a:pt x="52617" y="559074"/>
                </a:lnTo>
                <a:lnTo>
                  <a:pt x="43651" y="556548"/>
                </a:lnTo>
                <a:lnTo>
                  <a:pt x="34816" y="553912"/>
                </a:lnTo>
                <a:lnTo>
                  <a:pt x="27020" y="551202"/>
                </a:lnTo>
                <a:lnTo>
                  <a:pt x="19919" y="548443"/>
                </a:lnTo>
                <a:lnTo>
                  <a:pt x="0" y="540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842"/>
          <p:cNvSpPr/>
          <p:nvPr/>
        </p:nvSpPr>
        <p:spPr>
          <a:xfrm>
            <a:off x="2797492" y="3343275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0" y="17145"/>
                </a:move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843"/>
          <p:cNvSpPr/>
          <p:nvPr/>
        </p:nvSpPr>
        <p:spPr>
          <a:xfrm>
            <a:off x="3869054" y="3137535"/>
            <a:ext cx="360047" cy="608648"/>
          </a:xfrm>
          <a:custGeom>
            <a:avLst/>
            <a:gdLst/>
            <a:ahLst/>
            <a:cxnLst/>
            <a:rect l="0" t="0" r="0" b="0"/>
            <a:pathLst>
              <a:path w="360047" h="608648">
                <a:moveTo>
                  <a:pt x="360046" y="0"/>
                </a:moveTo>
                <a:lnTo>
                  <a:pt x="360046" y="13652"/>
                </a:lnTo>
                <a:lnTo>
                  <a:pt x="357506" y="25435"/>
                </a:lnTo>
                <a:lnTo>
                  <a:pt x="343563" y="66725"/>
                </a:lnTo>
                <a:lnTo>
                  <a:pt x="336674" y="84488"/>
                </a:lnTo>
                <a:lnTo>
                  <a:pt x="318861" y="127085"/>
                </a:lnTo>
                <a:lnTo>
                  <a:pt x="303324" y="161892"/>
                </a:lnTo>
                <a:lnTo>
                  <a:pt x="296514" y="176508"/>
                </a:lnTo>
                <a:lnTo>
                  <a:pt x="289116" y="190062"/>
                </a:lnTo>
                <a:lnTo>
                  <a:pt x="281326" y="202908"/>
                </a:lnTo>
                <a:lnTo>
                  <a:pt x="273276" y="215282"/>
                </a:lnTo>
                <a:lnTo>
                  <a:pt x="260289" y="232103"/>
                </a:lnTo>
                <a:lnTo>
                  <a:pt x="244011" y="251891"/>
                </a:lnTo>
                <a:lnTo>
                  <a:pt x="225539" y="273654"/>
                </a:lnTo>
                <a:lnTo>
                  <a:pt x="210367" y="292926"/>
                </a:lnTo>
                <a:lnTo>
                  <a:pt x="197395" y="310536"/>
                </a:lnTo>
                <a:lnTo>
                  <a:pt x="175361" y="341851"/>
                </a:lnTo>
                <a:lnTo>
                  <a:pt x="137933" y="392999"/>
                </a:lnTo>
                <a:lnTo>
                  <a:pt x="129103" y="404874"/>
                </a:lnTo>
                <a:lnTo>
                  <a:pt x="121312" y="416601"/>
                </a:lnTo>
                <a:lnTo>
                  <a:pt x="114212" y="428229"/>
                </a:lnTo>
                <a:lnTo>
                  <a:pt x="107574" y="439791"/>
                </a:lnTo>
                <a:lnTo>
                  <a:pt x="101244" y="450356"/>
                </a:lnTo>
                <a:lnTo>
                  <a:pt x="89130" y="469716"/>
                </a:lnTo>
                <a:lnTo>
                  <a:pt x="43218" y="539823"/>
                </a:lnTo>
                <a:lnTo>
                  <a:pt x="35480" y="552287"/>
                </a:lnTo>
                <a:lnTo>
                  <a:pt x="24341" y="570263"/>
                </a:lnTo>
                <a:lnTo>
                  <a:pt x="16216" y="581427"/>
                </a:lnTo>
                <a:lnTo>
                  <a:pt x="6287" y="593068"/>
                </a:lnTo>
                <a:lnTo>
                  <a:pt x="4192" y="596356"/>
                </a:lnTo>
                <a:lnTo>
                  <a:pt x="0" y="6086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844"/>
          <p:cNvSpPr/>
          <p:nvPr/>
        </p:nvSpPr>
        <p:spPr>
          <a:xfrm>
            <a:off x="4363252" y="3146107"/>
            <a:ext cx="536682" cy="565786"/>
          </a:xfrm>
          <a:custGeom>
            <a:avLst/>
            <a:gdLst/>
            <a:ahLst/>
            <a:cxnLst/>
            <a:rect l="0" t="0" r="0" b="0"/>
            <a:pathLst>
              <a:path w="536682" h="565786">
                <a:moveTo>
                  <a:pt x="88732" y="0"/>
                </a:moveTo>
                <a:lnTo>
                  <a:pt x="97835" y="13653"/>
                </a:lnTo>
                <a:lnTo>
                  <a:pt x="102303" y="25435"/>
                </a:lnTo>
                <a:lnTo>
                  <a:pt x="104289" y="37975"/>
                </a:lnTo>
                <a:lnTo>
                  <a:pt x="105172" y="53073"/>
                </a:lnTo>
                <a:lnTo>
                  <a:pt x="104454" y="62052"/>
                </a:lnTo>
                <a:lnTo>
                  <a:pt x="103024" y="71848"/>
                </a:lnTo>
                <a:lnTo>
                  <a:pt x="101118" y="82189"/>
                </a:lnTo>
                <a:lnTo>
                  <a:pt x="99847" y="92892"/>
                </a:lnTo>
                <a:lnTo>
                  <a:pt x="99000" y="103838"/>
                </a:lnTo>
                <a:lnTo>
                  <a:pt x="98434" y="114945"/>
                </a:lnTo>
                <a:lnTo>
                  <a:pt x="96153" y="127113"/>
                </a:lnTo>
                <a:lnTo>
                  <a:pt x="92727" y="139987"/>
                </a:lnTo>
                <a:lnTo>
                  <a:pt x="88538" y="153333"/>
                </a:lnTo>
                <a:lnTo>
                  <a:pt x="83840" y="171754"/>
                </a:lnTo>
                <a:lnTo>
                  <a:pt x="73541" y="217623"/>
                </a:lnTo>
                <a:lnTo>
                  <a:pt x="68127" y="238427"/>
                </a:lnTo>
                <a:lnTo>
                  <a:pt x="62613" y="257059"/>
                </a:lnTo>
                <a:lnTo>
                  <a:pt x="57032" y="274243"/>
                </a:lnTo>
                <a:lnTo>
                  <a:pt x="52359" y="290461"/>
                </a:lnTo>
                <a:lnTo>
                  <a:pt x="48291" y="306036"/>
                </a:lnTo>
                <a:lnTo>
                  <a:pt x="44626" y="321181"/>
                </a:lnTo>
                <a:lnTo>
                  <a:pt x="41231" y="334136"/>
                </a:lnTo>
                <a:lnTo>
                  <a:pt x="28938" y="377999"/>
                </a:lnTo>
                <a:lnTo>
                  <a:pt x="12786" y="441273"/>
                </a:lnTo>
                <a:lnTo>
                  <a:pt x="8574" y="456107"/>
                </a:lnTo>
                <a:lnTo>
                  <a:pt x="4814" y="467901"/>
                </a:lnTo>
                <a:lnTo>
                  <a:pt x="0" y="482276"/>
                </a:lnTo>
                <a:lnTo>
                  <a:pt x="50" y="483443"/>
                </a:lnTo>
                <a:lnTo>
                  <a:pt x="1036" y="482315"/>
                </a:lnTo>
                <a:lnTo>
                  <a:pt x="6974" y="467076"/>
                </a:lnTo>
                <a:lnTo>
                  <a:pt x="14766" y="444463"/>
                </a:lnTo>
                <a:lnTo>
                  <a:pt x="18466" y="435374"/>
                </a:lnTo>
                <a:lnTo>
                  <a:pt x="22839" y="425504"/>
                </a:lnTo>
                <a:lnTo>
                  <a:pt x="27658" y="415114"/>
                </a:lnTo>
                <a:lnTo>
                  <a:pt x="33729" y="404378"/>
                </a:lnTo>
                <a:lnTo>
                  <a:pt x="40634" y="393410"/>
                </a:lnTo>
                <a:lnTo>
                  <a:pt x="48094" y="382289"/>
                </a:lnTo>
                <a:lnTo>
                  <a:pt x="54972" y="371064"/>
                </a:lnTo>
                <a:lnTo>
                  <a:pt x="61463" y="359771"/>
                </a:lnTo>
                <a:lnTo>
                  <a:pt x="67696" y="348432"/>
                </a:lnTo>
                <a:lnTo>
                  <a:pt x="75660" y="338016"/>
                </a:lnTo>
                <a:lnTo>
                  <a:pt x="84781" y="328214"/>
                </a:lnTo>
                <a:lnTo>
                  <a:pt x="94670" y="318822"/>
                </a:lnTo>
                <a:lnTo>
                  <a:pt x="105073" y="309703"/>
                </a:lnTo>
                <a:lnTo>
                  <a:pt x="115819" y="300766"/>
                </a:lnTo>
                <a:lnTo>
                  <a:pt x="126792" y="291951"/>
                </a:lnTo>
                <a:lnTo>
                  <a:pt x="136966" y="284169"/>
                </a:lnTo>
                <a:lnTo>
                  <a:pt x="155890" y="270442"/>
                </a:lnTo>
                <a:lnTo>
                  <a:pt x="164936" y="265067"/>
                </a:lnTo>
                <a:lnTo>
                  <a:pt x="173826" y="260531"/>
                </a:lnTo>
                <a:lnTo>
                  <a:pt x="182608" y="256555"/>
                </a:lnTo>
                <a:lnTo>
                  <a:pt x="191321" y="252952"/>
                </a:lnTo>
                <a:lnTo>
                  <a:pt x="199988" y="249597"/>
                </a:lnTo>
                <a:lnTo>
                  <a:pt x="216284" y="243329"/>
                </a:lnTo>
                <a:lnTo>
                  <a:pt x="229877" y="237369"/>
                </a:lnTo>
                <a:lnTo>
                  <a:pt x="235216" y="236351"/>
                </a:lnTo>
                <a:lnTo>
                  <a:pt x="239729" y="236625"/>
                </a:lnTo>
                <a:lnTo>
                  <a:pt x="243689" y="237760"/>
                </a:lnTo>
                <a:lnTo>
                  <a:pt x="250629" y="241561"/>
                </a:lnTo>
                <a:lnTo>
                  <a:pt x="262846" y="251763"/>
                </a:lnTo>
                <a:lnTo>
                  <a:pt x="264816" y="255472"/>
                </a:lnTo>
                <a:lnTo>
                  <a:pt x="267004" y="264673"/>
                </a:lnTo>
                <a:lnTo>
                  <a:pt x="266635" y="274556"/>
                </a:lnTo>
                <a:lnTo>
                  <a:pt x="265437" y="287812"/>
                </a:lnTo>
                <a:lnTo>
                  <a:pt x="263686" y="303318"/>
                </a:lnTo>
                <a:lnTo>
                  <a:pt x="261565" y="317464"/>
                </a:lnTo>
                <a:lnTo>
                  <a:pt x="259199" y="330705"/>
                </a:lnTo>
                <a:lnTo>
                  <a:pt x="256669" y="343343"/>
                </a:lnTo>
                <a:lnTo>
                  <a:pt x="251319" y="367544"/>
                </a:lnTo>
                <a:lnTo>
                  <a:pt x="240123" y="414126"/>
                </a:lnTo>
                <a:lnTo>
                  <a:pt x="237284" y="424674"/>
                </a:lnTo>
                <a:lnTo>
                  <a:pt x="231590" y="444014"/>
                </a:lnTo>
                <a:lnTo>
                  <a:pt x="229691" y="453172"/>
                </a:lnTo>
                <a:lnTo>
                  <a:pt x="228425" y="462135"/>
                </a:lnTo>
                <a:lnTo>
                  <a:pt x="227581" y="470967"/>
                </a:lnTo>
                <a:lnTo>
                  <a:pt x="227971" y="477808"/>
                </a:lnTo>
                <a:lnTo>
                  <a:pt x="230944" y="487949"/>
                </a:lnTo>
                <a:lnTo>
                  <a:pt x="237972" y="503564"/>
                </a:lnTo>
                <a:lnTo>
                  <a:pt x="246087" y="515705"/>
                </a:lnTo>
                <a:lnTo>
                  <a:pt x="254524" y="525335"/>
                </a:lnTo>
                <a:lnTo>
                  <a:pt x="258316" y="527388"/>
                </a:lnTo>
                <a:lnTo>
                  <a:pt x="267607" y="529670"/>
                </a:lnTo>
                <a:lnTo>
                  <a:pt x="283549" y="530954"/>
                </a:lnTo>
                <a:lnTo>
                  <a:pt x="297238" y="528715"/>
                </a:lnTo>
                <a:lnTo>
                  <a:pt x="312847" y="523592"/>
                </a:lnTo>
                <a:lnTo>
                  <a:pt x="337699" y="510950"/>
                </a:lnTo>
                <a:lnTo>
                  <a:pt x="346150" y="507321"/>
                </a:lnTo>
                <a:lnTo>
                  <a:pt x="354642" y="503949"/>
                </a:lnTo>
                <a:lnTo>
                  <a:pt x="363160" y="498844"/>
                </a:lnTo>
                <a:lnTo>
                  <a:pt x="371697" y="492582"/>
                </a:lnTo>
                <a:lnTo>
                  <a:pt x="380246" y="485551"/>
                </a:lnTo>
                <a:lnTo>
                  <a:pt x="388802" y="478006"/>
                </a:lnTo>
                <a:lnTo>
                  <a:pt x="405929" y="462002"/>
                </a:lnTo>
                <a:lnTo>
                  <a:pt x="414497" y="452781"/>
                </a:lnTo>
                <a:lnTo>
                  <a:pt x="423066" y="442824"/>
                </a:lnTo>
                <a:lnTo>
                  <a:pt x="431637" y="432376"/>
                </a:lnTo>
                <a:lnTo>
                  <a:pt x="439255" y="422553"/>
                </a:lnTo>
                <a:lnTo>
                  <a:pt x="446239" y="413147"/>
                </a:lnTo>
                <a:lnTo>
                  <a:pt x="452800" y="404019"/>
                </a:lnTo>
                <a:lnTo>
                  <a:pt x="460032" y="395076"/>
                </a:lnTo>
                <a:lnTo>
                  <a:pt x="475687" y="377519"/>
                </a:lnTo>
                <a:lnTo>
                  <a:pt x="487090" y="360192"/>
                </a:lnTo>
                <a:lnTo>
                  <a:pt x="496285" y="342965"/>
                </a:lnTo>
                <a:lnTo>
                  <a:pt x="506722" y="325784"/>
                </a:lnTo>
                <a:lnTo>
                  <a:pt x="511220" y="316249"/>
                </a:lnTo>
                <a:lnTo>
                  <a:pt x="515171" y="306083"/>
                </a:lnTo>
                <a:lnTo>
                  <a:pt x="523805" y="280594"/>
                </a:lnTo>
                <a:lnTo>
                  <a:pt x="526418" y="279456"/>
                </a:lnTo>
                <a:lnTo>
                  <a:pt x="530065" y="279649"/>
                </a:lnTo>
                <a:lnTo>
                  <a:pt x="534402" y="280730"/>
                </a:lnTo>
                <a:lnTo>
                  <a:pt x="536341" y="282403"/>
                </a:lnTo>
                <a:lnTo>
                  <a:pt x="536681" y="284471"/>
                </a:lnTo>
                <a:lnTo>
                  <a:pt x="533565" y="295024"/>
                </a:lnTo>
                <a:lnTo>
                  <a:pt x="525831" y="321939"/>
                </a:lnTo>
                <a:lnTo>
                  <a:pt x="502363" y="409484"/>
                </a:lnTo>
                <a:lnTo>
                  <a:pt x="498789" y="421580"/>
                </a:lnTo>
                <a:lnTo>
                  <a:pt x="496406" y="432500"/>
                </a:lnTo>
                <a:lnTo>
                  <a:pt x="494818" y="442639"/>
                </a:lnTo>
                <a:lnTo>
                  <a:pt x="493758" y="452255"/>
                </a:lnTo>
                <a:lnTo>
                  <a:pt x="493052" y="461523"/>
                </a:lnTo>
                <a:lnTo>
                  <a:pt x="492581" y="470560"/>
                </a:lnTo>
                <a:lnTo>
                  <a:pt x="492267" y="479442"/>
                </a:lnTo>
                <a:lnTo>
                  <a:pt x="493011" y="489173"/>
                </a:lnTo>
                <a:lnTo>
                  <a:pt x="494459" y="499470"/>
                </a:lnTo>
                <a:lnTo>
                  <a:pt x="496377" y="510145"/>
                </a:lnTo>
                <a:lnTo>
                  <a:pt x="501047" y="527087"/>
                </a:lnTo>
                <a:lnTo>
                  <a:pt x="506299" y="540013"/>
                </a:lnTo>
                <a:lnTo>
                  <a:pt x="514891" y="553533"/>
                </a:lnTo>
                <a:lnTo>
                  <a:pt x="517357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845"/>
          <p:cNvSpPr/>
          <p:nvPr/>
        </p:nvSpPr>
        <p:spPr>
          <a:xfrm>
            <a:off x="4854892" y="3308985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0" y="8572"/>
                </a:move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846"/>
          <p:cNvSpPr/>
          <p:nvPr/>
        </p:nvSpPr>
        <p:spPr>
          <a:xfrm>
            <a:off x="5020960" y="3225462"/>
            <a:ext cx="682611" cy="691653"/>
          </a:xfrm>
          <a:custGeom>
            <a:avLst/>
            <a:gdLst/>
            <a:ahLst/>
            <a:cxnLst/>
            <a:rect l="0" t="0" r="0" b="0"/>
            <a:pathLst>
              <a:path w="682611" h="691653">
                <a:moveTo>
                  <a:pt x="193977" y="160675"/>
                </a:moveTo>
                <a:lnTo>
                  <a:pt x="172787" y="170000"/>
                </a:lnTo>
                <a:lnTo>
                  <a:pt x="152456" y="178043"/>
                </a:lnTo>
                <a:lnTo>
                  <a:pt x="146293" y="180826"/>
                </a:lnTo>
                <a:lnTo>
                  <a:pt x="141233" y="184587"/>
                </a:lnTo>
                <a:lnTo>
                  <a:pt x="123727" y="204310"/>
                </a:lnTo>
                <a:lnTo>
                  <a:pt x="105217" y="223451"/>
                </a:lnTo>
                <a:lnTo>
                  <a:pt x="90711" y="239058"/>
                </a:lnTo>
                <a:lnTo>
                  <a:pt x="77914" y="255520"/>
                </a:lnTo>
                <a:lnTo>
                  <a:pt x="46346" y="299055"/>
                </a:lnTo>
                <a:lnTo>
                  <a:pt x="37454" y="312936"/>
                </a:lnTo>
                <a:lnTo>
                  <a:pt x="30573" y="325048"/>
                </a:lnTo>
                <a:lnTo>
                  <a:pt x="19436" y="346125"/>
                </a:lnTo>
                <a:lnTo>
                  <a:pt x="8136" y="365017"/>
                </a:lnTo>
                <a:lnTo>
                  <a:pt x="1843" y="380399"/>
                </a:lnTo>
                <a:lnTo>
                  <a:pt x="166" y="387167"/>
                </a:lnTo>
                <a:lnTo>
                  <a:pt x="0" y="392633"/>
                </a:lnTo>
                <a:lnTo>
                  <a:pt x="841" y="397228"/>
                </a:lnTo>
                <a:lnTo>
                  <a:pt x="4317" y="404875"/>
                </a:lnTo>
                <a:lnTo>
                  <a:pt x="14309" y="417545"/>
                </a:lnTo>
                <a:lnTo>
                  <a:pt x="17048" y="420504"/>
                </a:lnTo>
                <a:lnTo>
                  <a:pt x="21732" y="422477"/>
                </a:lnTo>
                <a:lnTo>
                  <a:pt x="34556" y="424669"/>
                </a:lnTo>
                <a:lnTo>
                  <a:pt x="47241" y="423103"/>
                </a:lnTo>
                <a:lnTo>
                  <a:pt x="65092" y="416867"/>
                </a:lnTo>
                <a:lnTo>
                  <a:pt x="82447" y="408986"/>
                </a:lnTo>
                <a:lnTo>
                  <a:pt x="102193" y="398079"/>
                </a:lnTo>
                <a:lnTo>
                  <a:pt x="116989" y="388108"/>
                </a:lnTo>
                <a:lnTo>
                  <a:pt x="136982" y="370832"/>
                </a:lnTo>
                <a:lnTo>
                  <a:pt x="152454" y="355996"/>
                </a:lnTo>
                <a:lnTo>
                  <a:pt x="161532" y="345181"/>
                </a:lnTo>
                <a:lnTo>
                  <a:pt x="171395" y="332257"/>
                </a:lnTo>
                <a:lnTo>
                  <a:pt x="181780" y="317925"/>
                </a:lnTo>
                <a:lnTo>
                  <a:pt x="203479" y="289302"/>
                </a:lnTo>
                <a:lnTo>
                  <a:pt x="214599" y="275001"/>
                </a:lnTo>
                <a:lnTo>
                  <a:pt x="222965" y="262610"/>
                </a:lnTo>
                <a:lnTo>
                  <a:pt x="234800" y="241222"/>
                </a:lnTo>
                <a:lnTo>
                  <a:pt x="245776" y="227271"/>
                </a:lnTo>
                <a:lnTo>
                  <a:pt x="255098" y="217896"/>
                </a:lnTo>
                <a:lnTo>
                  <a:pt x="259242" y="210554"/>
                </a:lnTo>
                <a:lnTo>
                  <a:pt x="258442" y="207262"/>
                </a:lnTo>
                <a:lnTo>
                  <a:pt x="256003" y="204116"/>
                </a:lnTo>
                <a:lnTo>
                  <a:pt x="252473" y="201066"/>
                </a:lnTo>
                <a:lnTo>
                  <a:pt x="250119" y="198080"/>
                </a:lnTo>
                <a:lnTo>
                  <a:pt x="247504" y="192222"/>
                </a:lnTo>
                <a:lnTo>
                  <a:pt x="245854" y="191231"/>
                </a:lnTo>
                <a:lnTo>
                  <a:pt x="243802" y="191523"/>
                </a:lnTo>
                <a:lnTo>
                  <a:pt x="241481" y="192671"/>
                </a:lnTo>
                <a:lnTo>
                  <a:pt x="242791" y="194388"/>
                </a:lnTo>
                <a:lnTo>
                  <a:pt x="251868" y="198836"/>
                </a:lnTo>
                <a:lnTo>
                  <a:pt x="254478" y="202308"/>
                </a:lnTo>
                <a:lnTo>
                  <a:pt x="255266" y="206528"/>
                </a:lnTo>
                <a:lnTo>
                  <a:pt x="254839" y="211246"/>
                </a:lnTo>
                <a:lnTo>
                  <a:pt x="248262" y="232506"/>
                </a:lnTo>
                <a:lnTo>
                  <a:pt x="246679" y="243718"/>
                </a:lnTo>
                <a:lnTo>
                  <a:pt x="247209" y="254137"/>
                </a:lnTo>
                <a:lnTo>
                  <a:pt x="248515" y="267751"/>
                </a:lnTo>
                <a:lnTo>
                  <a:pt x="250338" y="283494"/>
                </a:lnTo>
                <a:lnTo>
                  <a:pt x="255364" y="305419"/>
                </a:lnTo>
                <a:lnTo>
                  <a:pt x="262524" y="331466"/>
                </a:lnTo>
                <a:lnTo>
                  <a:pt x="271108" y="360260"/>
                </a:lnTo>
                <a:lnTo>
                  <a:pt x="278735" y="383267"/>
                </a:lnTo>
                <a:lnTo>
                  <a:pt x="285725" y="402415"/>
                </a:lnTo>
                <a:lnTo>
                  <a:pt x="292290" y="418990"/>
                </a:lnTo>
                <a:lnTo>
                  <a:pt x="298571" y="433850"/>
                </a:lnTo>
                <a:lnTo>
                  <a:pt x="310631" y="460521"/>
                </a:lnTo>
                <a:lnTo>
                  <a:pt x="316514" y="475825"/>
                </a:lnTo>
                <a:lnTo>
                  <a:pt x="322340" y="492695"/>
                </a:lnTo>
                <a:lnTo>
                  <a:pt x="328130" y="510609"/>
                </a:lnTo>
                <a:lnTo>
                  <a:pt x="331990" y="526362"/>
                </a:lnTo>
                <a:lnTo>
                  <a:pt x="334563" y="540674"/>
                </a:lnTo>
                <a:lnTo>
                  <a:pt x="336279" y="554025"/>
                </a:lnTo>
                <a:lnTo>
                  <a:pt x="336470" y="565784"/>
                </a:lnTo>
                <a:lnTo>
                  <a:pt x="334142" y="586468"/>
                </a:lnTo>
                <a:lnTo>
                  <a:pt x="329933" y="602646"/>
                </a:lnTo>
                <a:lnTo>
                  <a:pt x="319469" y="633106"/>
                </a:lnTo>
                <a:lnTo>
                  <a:pt x="311347" y="647187"/>
                </a:lnTo>
                <a:lnTo>
                  <a:pt x="306514" y="653609"/>
                </a:lnTo>
                <a:lnTo>
                  <a:pt x="293524" y="663284"/>
                </a:lnTo>
                <a:lnTo>
                  <a:pt x="278225" y="670759"/>
                </a:lnTo>
                <a:lnTo>
                  <a:pt x="261900" y="677257"/>
                </a:lnTo>
                <a:lnTo>
                  <a:pt x="245120" y="683319"/>
                </a:lnTo>
                <a:lnTo>
                  <a:pt x="228137" y="688237"/>
                </a:lnTo>
                <a:lnTo>
                  <a:pt x="211064" y="690422"/>
                </a:lnTo>
                <a:lnTo>
                  <a:pt x="189938" y="691652"/>
                </a:lnTo>
                <a:lnTo>
                  <a:pt x="175037" y="689400"/>
                </a:lnTo>
                <a:lnTo>
                  <a:pt x="160794" y="685224"/>
                </a:lnTo>
                <a:lnTo>
                  <a:pt x="151289" y="680193"/>
                </a:lnTo>
                <a:lnTo>
                  <a:pt x="140583" y="672005"/>
                </a:lnTo>
                <a:lnTo>
                  <a:pt x="134369" y="661301"/>
                </a:lnTo>
                <a:lnTo>
                  <a:pt x="129384" y="647970"/>
                </a:lnTo>
                <a:lnTo>
                  <a:pt x="126578" y="628803"/>
                </a:lnTo>
                <a:lnTo>
                  <a:pt x="125922" y="613524"/>
                </a:lnTo>
                <a:lnTo>
                  <a:pt x="130710" y="597209"/>
                </a:lnTo>
                <a:lnTo>
                  <a:pt x="139188" y="580433"/>
                </a:lnTo>
                <a:lnTo>
                  <a:pt x="149307" y="563452"/>
                </a:lnTo>
                <a:lnTo>
                  <a:pt x="165234" y="543839"/>
                </a:lnTo>
                <a:lnTo>
                  <a:pt x="184060" y="522423"/>
                </a:lnTo>
                <a:lnTo>
                  <a:pt x="201952" y="500204"/>
                </a:lnTo>
                <a:lnTo>
                  <a:pt x="210723" y="487993"/>
                </a:lnTo>
                <a:lnTo>
                  <a:pt x="219429" y="475090"/>
                </a:lnTo>
                <a:lnTo>
                  <a:pt x="228090" y="461725"/>
                </a:lnTo>
                <a:lnTo>
                  <a:pt x="238626" y="444242"/>
                </a:lnTo>
                <a:lnTo>
                  <a:pt x="263034" y="401958"/>
                </a:lnTo>
                <a:lnTo>
                  <a:pt x="289757" y="352049"/>
                </a:lnTo>
                <a:lnTo>
                  <a:pt x="332065" y="269703"/>
                </a:lnTo>
                <a:lnTo>
                  <a:pt x="337471" y="251458"/>
                </a:lnTo>
                <a:lnTo>
                  <a:pt x="341075" y="231675"/>
                </a:lnTo>
                <a:lnTo>
                  <a:pt x="343477" y="210866"/>
                </a:lnTo>
                <a:lnTo>
                  <a:pt x="346031" y="193183"/>
                </a:lnTo>
                <a:lnTo>
                  <a:pt x="348687" y="177584"/>
                </a:lnTo>
                <a:lnTo>
                  <a:pt x="351409" y="163376"/>
                </a:lnTo>
                <a:lnTo>
                  <a:pt x="354177" y="151045"/>
                </a:lnTo>
                <a:lnTo>
                  <a:pt x="359792" y="129725"/>
                </a:lnTo>
                <a:lnTo>
                  <a:pt x="362923" y="110725"/>
                </a:lnTo>
                <a:lnTo>
                  <a:pt x="363361" y="92755"/>
                </a:lnTo>
                <a:lnTo>
                  <a:pt x="360382" y="75243"/>
                </a:lnTo>
                <a:lnTo>
                  <a:pt x="353349" y="40218"/>
                </a:lnTo>
                <a:lnTo>
                  <a:pt x="350534" y="23636"/>
                </a:lnTo>
                <a:lnTo>
                  <a:pt x="349783" y="17881"/>
                </a:lnTo>
                <a:lnTo>
                  <a:pt x="346410" y="8946"/>
                </a:lnTo>
                <a:lnTo>
                  <a:pt x="341033" y="0"/>
                </a:lnTo>
                <a:lnTo>
                  <a:pt x="339639" y="2123"/>
                </a:lnTo>
                <a:lnTo>
                  <a:pt x="333127" y="19717"/>
                </a:lnTo>
                <a:lnTo>
                  <a:pt x="327894" y="38337"/>
                </a:lnTo>
                <a:lnTo>
                  <a:pt x="325165" y="50541"/>
                </a:lnTo>
                <a:lnTo>
                  <a:pt x="319593" y="79342"/>
                </a:lnTo>
                <a:lnTo>
                  <a:pt x="317726" y="93118"/>
                </a:lnTo>
                <a:lnTo>
                  <a:pt x="316482" y="106112"/>
                </a:lnTo>
                <a:lnTo>
                  <a:pt x="315652" y="118585"/>
                </a:lnTo>
                <a:lnTo>
                  <a:pt x="315098" y="130710"/>
                </a:lnTo>
                <a:lnTo>
                  <a:pt x="314484" y="154342"/>
                </a:lnTo>
                <a:lnTo>
                  <a:pt x="317177" y="165978"/>
                </a:lnTo>
                <a:lnTo>
                  <a:pt x="321830" y="177545"/>
                </a:lnTo>
                <a:lnTo>
                  <a:pt x="327791" y="189067"/>
                </a:lnTo>
                <a:lnTo>
                  <a:pt x="330811" y="200558"/>
                </a:lnTo>
                <a:lnTo>
                  <a:pt x="331872" y="212029"/>
                </a:lnTo>
                <a:lnTo>
                  <a:pt x="331355" y="246376"/>
                </a:lnTo>
                <a:lnTo>
                  <a:pt x="331150" y="319028"/>
                </a:lnTo>
                <a:lnTo>
                  <a:pt x="332098" y="330061"/>
                </a:lnTo>
                <a:lnTo>
                  <a:pt x="333682" y="341226"/>
                </a:lnTo>
                <a:lnTo>
                  <a:pt x="338519" y="368319"/>
                </a:lnTo>
                <a:lnTo>
                  <a:pt x="339868" y="369589"/>
                </a:lnTo>
                <a:lnTo>
                  <a:pt x="341721" y="369484"/>
                </a:lnTo>
                <a:lnTo>
                  <a:pt x="343908" y="368461"/>
                </a:lnTo>
                <a:lnTo>
                  <a:pt x="351537" y="362470"/>
                </a:lnTo>
                <a:lnTo>
                  <a:pt x="377288" y="331381"/>
                </a:lnTo>
                <a:lnTo>
                  <a:pt x="396734" y="310522"/>
                </a:lnTo>
                <a:lnTo>
                  <a:pt x="415536" y="293631"/>
                </a:lnTo>
                <a:lnTo>
                  <a:pt x="432465" y="280727"/>
                </a:lnTo>
                <a:lnTo>
                  <a:pt x="453659" y="268107"/>
                </a:lnTo>
                <a:lnTo>
                  <a:pt x="483397" y="255309"/>
                </a:lnTo>
                <a:lnTo>
                  <a:pt x="495963" y="250360"/>
                </a:lnTo>
                <a:lnTo>
                  <a:pt x="517012" y="247182"/>
                </a:lnTo>
                <a:lnTo>
                  <a:pt x="520777" y="246922"/>
                </a:lnTo>
                <a:lnTo>
                  <a:pt x="524239" y="247700"/>
                </a:lnTo>
                <a:lnTo>
                  <a:pt x="530625" y="251106"/>
                </a:lnTo>
                <a:lnTo>
                  <a:pt x="536638" y="260874"/>
                </a:lnTo>
                <a:lnTo>
                  <a:pt x="545379" y="279899"/>
                </a:lnTo>
                <a:lnTo>
                  <a:pt x="548260" y="285877"/>
                </a:lnTo>
                <a:lnTo>
                  <a:pt x="551461" y="300141"/>
                </a:lnTo>
                <a:lnTo>
                  <a:pt x="552884" y="317910"/>
                </a:lnTo>
                <a:lnTo>
                  <a:pt x="553517" y="341682"/>
                </a:lnTo>
                <a:lnTo>
                  <a:pt x="555590" y="354689"/>
                </a:lnTo>
                <a:lnTo>
                  <a:pt x="558878" y="368122"/>
                </a:lnTo>
                <a:lnTo>
                  <a:pt x="562974" y="381841"/>
                </a:lnTo>
                <a:lnTo>
                  <a:pt x="570066" y="402163"/>
                </a:lnTo>
                <a:lnTo>
                  <a:pt x="573290" y="410250"/>
                </a:lnTo>
                <a:lnTo>
                  <a:pt x="577345" y="416593"/>
                </a:lnTo>
                <a:lnTo>
                  <a:pt x="586931" y="426182"/>
                </a:lnTo>
                <a:lnTo>
                  <a:pt x="607587" y="441485"/>
                </a:lnTo>
                <a:lnTo>
                  <a:pt x="621009" y="447405"/>
                </a:lnTo>
                <a:lnTo>
                  <a:pt x="654249" y="455755"/>
                </a:lnTo>
                <a:lnTo>
                  <a:pt x="661798" y="456455"/>
                </a:lnTo>
                <a:lnTo>
                  <a:pt x="667782" y="455969"/>
                </a:lnTo>
                <a:lnTo>
                  <a:pt x="682610" y="4521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847"/>
          <p:cNvSpPr/>
          <p:nvPr/>
        </p:nvSpPr>
        <p:spPr>
          <a:xfrm>
            <a:off x="5803403" y="3257550"/>
            <a:ext cx="337365" cy="445245"/>
          </a:xfrm>
          <a:custGeom>
            <a:avLst/>
            <a:gdLst/>
            <a:ahLst/>
            <a:cxnLst/>
            <a:rect l="0" t="0" r="0" b="0"/>
            <a:pathLst>
              <a:path w="337365" h="445245">
                <a:moveTo>
                  <a:pt x="11609" y="0"/>
                </a:moveTo>
                <a:lnTo>
                  <a:pt x="16160" y="0"/>
                </a:lnTo>
                <a:lnTo>
                  <a:pt x="17501" y="952"/>
                </a:lnTo>
                <a:lnTo>
                  <a:pt x="18394" y="2540"/>
                </a:lnTo>
                <a:lnTo>
                  <a:pt x="18990" y="4550"/>
                </a:lnTo>
                <a:lnTo>
                  <a:pt x="18435" y="10654"/>
                </a:lnTo>
                <a:lnTo>
                  <a:pt x="17112" y="19485"/>
                </a:lnTo>
                <a:lnTo>
                  <a:pt x="13102" y="43902"/>
                </a:lnTo>
                <a:lnTo>
                  <a:pt x="8145" y="76979"/>
                </a:lnTo>
                <a:lnTo>
                  <a:pt x="5490" y="92277"/>
                </a:lnTo>
                <a:lnTo>
                  <a:pt x="2767" y="106285"/>
                </a:lnTo>
                <a:lnTo>
                  <a:pt x="0" y="119434"/>
                </a:lnTo>
                <a:lnTo>
                  <a:pt x="1012" y="132963"/>
                </a:lnTo>
                <a:lnTo>
                  <a:pt x="4544" y="146744"/>
                </a:lnTo>
                <a:lnTo>
                  <a:pt x="9757" y="160694"/>
                </a:lnTo>
                <a:lnTo>
                  <a:pt x="12279" y="173804"/>
                </a:lnTo>
                <a:lnTo>
                  <a:pt x="13008" y="186354"/>
                </a:lnTo>
                <a:lnTo>
                  <a:pt x="12542" y="198531"/>
                </a:lnTo>
                <a:lnTo>
                  <a:pt x="11886" y="238423"/>
                </a:lnTo>
                <a:lnTo>
                  <a:pt x="10841" y="254198"/>
                </a:lnTo>
                <a:lnTo>
                  <a:pt x="9192" y="271383"/>
                </a:lnTo>
                <a:lnTo>
                  <a:pt x="7140" y="289507"/>
                </a:lnTo>
                <a:lnTo>
                  <a:pt x="6725" y="304447"/>
                </a:lnTo>
                <a:lnTo>
                  <a:pt x="7400" y="317265"/>
                </a:lnTo>
                <a:lnTo>
                  <a:pt x="8803" y="328667"/>
                </a:lnTo>
                <a:lnTo>
                  <a:pt x="9739" y="339126"/>
                </a:lnTo>
                <a:lnTo>
                  <a:pt x="10362" y="348956"/>
                </a:lnTo>
                <a:lnTo>
                  <a:pt x="10778" y="358368"/>
                </a:lnTo>
                <a:lnTo>
                  <a:pt x="12007" y="366547"/>
                </a:lnTo>
                <a:lnTo>
                  <a:pt x="13780" y="373904"/>
                </a:lnTo>
                <a:lnTo>
                  <a:pt x="15913" y="380714"/>
                </a:lnTo>
                <a:lnTo>
                  <a:pt x="19241" y="388112"/>
                </a:lnTo>
                <a:lnTo>
                  <a:pt x="23365" y="395901"/>
                </a:lnTo>
                <a:lnTo>
                  <a:pt x="28018" y="403952"/>
                </a:lnTo>
                <a:lnTo>
                  <a:pt x="38270" y="415436"/>
                </a:lnTo>
                <a:lnTo>
                  <a:pt x="43671" y="419832"/>
                </a:lnTo>
                <a:lnTo>
                  <a:pt x="49176" y="423715"/>
                </a:lnTo>
                <a:lnTo>
                  <a:pt x="54751" y="427257"/>
                </a:lnTo>
                <a:lnTo>
                  <a:pt x="60373" y="430571"/>
                </a:lnTo>
                <a:lnTo>
                  <a:pt x="66026" y="433732"/>
                </a:lnTo>
                <a:lnTo>
                  <a:pt x="77387" y="439784"/>
                </a:lnTo>
                <a:lnTo>
                  <a:pt x="83083" y="441780"/>
                </a:lnTo>
                <a:lnTo>
                  <a:pt x="88786" y="443110"/>
                </a:lnTo>
                <a:lnTo>
                  <a:pt x="94493" y="443996"/>
                </a:lnTo>
                <a:lnTo>
                  <a:pt x="100202" y="444587"/>
                </a:lnTo>
                <a:lnTo>
                  <a:pt x="105914" y="444981"/>
                </a:lnTo>
                <a:lnTo>
                  <a:pt x="111627" y="445244"/>
                </a:lnTo>
                <a:lnTo>
                  <a:pt x="117340" y="444467"/>
                </a:lnTo>
                <a:lnTo>
                  <a:pt x="123054" y="442996"/>
                </a:lnTo>
                <a:lnTo>
                  <a:pt x="128768" y="441063"/>
                </a:lnTo>
                <a:lnTo>
                  <a:pt x="134483" y="437869"/>
                </a:lnTo>
                <a:lnTo>
                  <a:pt x="140198" y="433835"/>
                </a:lnTo>
                <a:lnTo>
                  <a:pt x="145912" y="429241"/>
                </a:lnTo>
                <a:lnTo>
                  <a:pt x="151627" y="424273"/>
                </a:lnTo>
                <a:lnTo>
                  <a:pt x="157342" y="419056"/>
                </a:lnTo>
                <a:lnTo>
                  <a:pt x="163057" y="413673"/>
                </a:lnTo>
                <a:lnTo>
                  <a:pt x="168772" y="407227"/>
                </a:lnTo>
                <a:lnTo>
                  <a:pt x="174487" y="400072"/>
                </a:lnTo>
                <a:lnTo>
                  <a:pt x="180202" y="392445"/>
                </a:lnTo>
                <a:lnTo>
                  <a:pt x="191631" y="376349"/>
                </a:lnTo>
                <a:lnTo>
                  <a:pt x="197347" y="368057"/>
                </a:lnTo>
                <a:lnTo>
                  <a:pt x="202109" y="359671"/>
                </a:lnTo>
                <a:lnTo>
                  <a:pt x="206237" y="351223"/>
                </a:lnTo>
                <a:lnTo>
                  <a:pt x="209941" y="342734"/>
                </a:lnTo>
                <a:lnTo>
                  <a:pt x="219136" y="323141"/>
                </a:lnTo>
                <a:lnTo>
                  <a:pt x="224256" y="312582"/>
                </a:lnTo>
                <a:lnTo>
                  <a:pt x="228621" y="302685"/>
                </a:lnTo>
                <a:lnTo>
                  <a:pt x="232484" y="293230"/>
                </a:lnTo>
                <a:lnTo>
                  <a:pt x="236011" y="284069"/>
                </a:lnTo>
                <a:lnTo>
                  <a:pt x="242471" y="266270"/>
                </a:lnTo>
                <a:lnTo>
                  <a:pt x="245527" y="257523"/>
                </a:lnTo>
                <a:lnTo>
                  <a:pt x="249469" y="247882"/>
                </a:lnTo>
                <a:lnTo>
                  <a:pt x="254002" y="237645"/>
                </a:lnTo>
                <a:lnTo>
                  <a:pt x="258930" y="227010"/>
                </a:lnTo>
                <a:lnTo>
                  <a:pt x="263167" y="218967"/>
                </a:lnTo>
                <a:lnTo>
                  <a:pt x="270415" y="207491"/>
                </a:lnTo>
                <a:lnTo>
                  <a:pt x="275300" y="200226"/>
                </a:lnTo>
                <a:lnTo>
                  <a:pt x="275985" y="201111"/>
                </a:lnTo>
                <a:lnTo>
                  <a:pt x="276951" y="211459"/>
                </a:lnTo>
                <a:lnTo>
                  <a:pt x="277176" y="221299"/>
                </a:lnTo>
                <a:lnTo>
                  <a:pt x="277303" y="269405"/>
                </a:lnTo>
                <a:lnTo>
                  <a:pt x="278274" y="287235"/>
                </a:lnTo>
                <a:lnTo>
                  <a:pt x="279873" y="303885"/>
                </a:lnTo>
                <a:lnTo>
                  <a:pt x="281891" y="319747"/>
                </a:lnTo>
                <a:lnTo>
                  <a:pt x="286095" y="336990"/>
                </a:lnTo>
                <a:lnTo>
                  <a:pt x="291755" y="355152"/>
                </a:lnTo>
                <a:lnTo>
                  <a:pt x="298385" y="373928"/>
                </a:lnTo>
                <a:lnTo>
                  <a:pt x="303758" y="387398"/>
                </a:lnTo>
                <a:lnTo>
                  <a:pt x="308292" y="397330"/>
                </a:lnTo>
                <a:lnTo>
                  <a:pt x="315871" y="410906"/>
                </a:lnTo>
                <a:lnTo>
                  <a:pt x="325493" y="423904"/>
                </a:lnTo>
                <a:lnTo>
                  <a:pt x="328497" y="427382"/>
                </a:lnTo>
                <a:lnTo>
                  <a:pt x="337364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848"/>
          <p:cNvSpPr/>
          <p:nvPr/>
        </p:nvSpPr>
        <p:spPr>
          <a:xfrm>
            <a:off x="6037897" y="3308985"/>
            <a:ext cx="8574" cy="25718"/>
          </a:xfrm>
          <a:custGeom>
            <a:avLst/>
            <a:gdLst/>
            <a:ahLst/>
            <a:cxnLst/>
            <a:rect l="0" t="0" r="0" b="0"/>
            <a:pathLst>
              <a:path w="8574" h="25718">
                <a:moveTo>
                  <a:pt x="0" y="25717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849"/>
          <p:cNvSpPr/>
          <p:nvPr/>
        </p:nvSpPr>
        <p:spPr>
          <a:xfrm>
            <a:off x="6159013" y="3394710"/>
            <a:ext cx="357015" cy="538683"/>
          </a:xfrm>
          <a:custGeom>
            <a:avLst/>
            <a:gdLst/>
            <a:ahLst/>
            <a:cxnLst/>
            <a:rect l="0" t="0" r="0" b="0"/>
            <a:pathLst>
              <a:path w="357015" h="538683">
                <a:moveTo>
                  <a:pt x="221784" y="0"/>
                </a:moveTo>
                <a:lnTo>
                  <a:pt x="203581" y="4551"/>
                </a:lnTo>
                <a:lnTo>
                  <a:pt x="196313" y="6844"/>
                </a:lnTo>
                <a:lnTo>
                  <a:pt x="189564" y="9325"/>
                </a:lnTo>
                <a:lnTo>
                  <a:pt x="183159" y="11932"/>
                </a:lnTo>
                <a:lnTo>
                  <a:pt x="180794" y="15574"/>
                </a:lnTo>
                <a:lnTo>
                  <a:pt x="181122" y="19908"/>
                </a:lnTo>
                <a:lnTo>
                  <a:pt x="183247" y="24702"/>
                </a:lnTo>
                <a:lnTo>
                  <a:pt x="181805" y="28850"/>
                </a:lnTo>
                <a:lnTo>
                  <a:pt x="177986" y="32568"/>
                </a:lnTo>
                <a:lnTo>
                  <a:pt x="166123" y="40192"/>
                </a:lnTo>
                <a:lnTo>
                  <a:pt x="151326" y="49930"/>
                </a:lnTo>
                <a:lnTo>
                  <a:pt x="137665" y="60909"/>
                </a:lnTo>
                <a:lnTo>
                  <a:pt x="99625" y="93428"/>
                </a:lnTo>
                <a:lnTo>
                  <a:pt x="69383" y="120581"/>
                </a:lnTo>
                <a:lnTo>
                  <a:pt x="57319" y="131822"/>
                </a:lnTo>
                <a:lnTo>
                  <a:pt x="47370" y="142174"/>
                </a:lnTo>
                <a:lnTo>
                  <a:pt x="38833" y="151932"/>
                </a:lnTo>
                <a:lnTo>
                  <a:pt x="31237" y="161296"/>
                </a:lnTo>
                <a:lnTo>
                  <a:pt x="24268" y="169443"/>
                </a:lnTo>
                <a:lnTo>
                  <a:pt x="17717" y="176779"/>
                </a:lnTo>
                <a:lnTo>
                  <a:pt x="11444" y="183575"/>
                </a:lnTo>
                <a:lnTo>
                  <a:pt x="7262" y="190963"/>
                </a:lnTo>
                <a:lnTo>
                  <a:pt x="2616" y="206792"/>
                </a:lnTo>
                <a:lnTo>
                  <a:pt x="0" y="222668"/>
                </a:lnTo>
                <a:lnTo>
                  <a:pt x="1928" y="232630"/>
                </a:lnTo>
                <a:lnTo>
                  <a:pt x="3777" y="237955"/>
                </a:lnTo>
                <a:lnTo>
                  <a:pt x="6913" y="242456"/>
                </a:lnTo>
                <a:lnTo>
                  <a:pt x="15478" y="249998"/>
                </a:lnTo>
                <a:lnTo>
                  <a:pt x="20430" y="252390"/>
                </a:lnTo>
                <a:lnTo>
                  <a:pt x="31011" y="255048"/>
                </a:lnTo>
                <a:lnTo>
                  <a:pt x="37452" y="256709"/>
                </a:lnTo>
                <a:lnTo>
                  <a:pt x="44604" y="258770"/>
                </a:lnTo>
                <a:lnTo>
                  <a:pt x="52229" y="261095"/>
                </a:lnTo>
                <a:lnTo>
                  <a:pt x="59217" y="261693"/>
                </a:lnTo>
                <a:lnTo>
                  <a:pt x="65781" y="261140"/>
                </a:lnTo>
                <a:lnTo>
                  <a:pt x="72062" y="259818"/>
                </a:lnTo>
                <a:lnTo>
                  <a:pt x="79107" y="257984"/>
                </a:lnTo>
                <a:lnTo>
                  <a:pt x="86661" y="255809"/>
                </a:lnTo>
                <a:lnTo>
                  <a:pt x="94555" y="253407"/>
                </a:lnTo>
                <a:lnTo>
                  <a:pt x="104579" y="248948"/>
                </a:lnTo>
                <a:lnTo>
                  <a:pt x="116025" y="243117"/>
                </a:lnTo>
                <a:lnTo>
                  <a:pt x="128418" y="236373"/>
                </a:lnTo>
                <a:lnTo>
                  <a:pt x="139538" y="229972"/>
                </a:lnTo>
                <a:lnTo>
                  <a:pt x="159512" y="217780"/>
                </a:lnTo>
                <a:lnTo>
                  <a:pt x="167887" y="210909"/>
                </a:lnTo>
                <a:lnTo>
                  <a:pt x="175375" y="203471"/>
                </a:lnTo>
                <a:lnTo>
                  <a:pt x="182272" y="195654"/>
                </a:lnTo>
                <a:lnTo>
                  <a:pt x="195016" y="181890"/>
                </a:lnTo>
                <a:lnTo>
                  <a:pt x="212900" y="163430"/>
                </a:lnTo>
                <a:lnTo>
                  <a:pt x="218719" y="157531"/>
                </a:lnTo>
                <a:lnTo>
                  <a:pt x="227724" y="143356"/>
                </a:lnTo>
                <a:lnTo>
                  <a:pt x="241267" y="115524"/>
                </a:lnTo>
                <a:lnTo>
                  <a:pt x="243345" y="106543"/>
                </a:lnTo>
                <a:lnTo>
                  <a:pt x="244731" y="95794"/>
                </a:lnTo>
                <a:lnTo>
                  <a:pt x="246270" y="74960"/>
                </a:lnTo>
                <a:lnTo>
                  <a:pt x="246954" y="62525"/>
                </a:lnTo>
                <a:lnTo>
                  <a:pt x="247339" y="50170"/>
                </a:lnTo>
                <a:lnTo>
                  <a:pt x="246441" y="47734"/>
                </a:lnTo>
                <a:lnTo>
                  <a:pt x="244889" y="46110"/>
                </a:lnTo>
                <a:lnTo>
                  <a:pt x="240106" y="43504"/>
                </a:lnTo>
                <a:lnTo>
                  <a:pt x="239714" y="44242"/>
                </a:lnTo>
                <a:lnTo>
                  <a:pt x="239278" y="47603"/>
                </a:lnTo>
                <a:lnTo>
                  <a:pt x="239032" y="77604"/>
                </a:lnTo>
                <a:lnTo>
                  <a:pt x="239950" y="88883"/>
                </a:lnTo>
                <a:lnTo>
                  <a:pt x="241515" y="99261"/>
                </a:lnTo>
                <a:lnTo>
                  <a:pt x="243510" y="109036"/>
                </a:lnTo>
                <a:lnTo>
                  <a:pt x="245793" y="118411"/>
                </a:lnTo>
                <a:lnTo>
                  <a:pt x="248268" y="127518"/>
                </a:lnTo>
                <a:lnTo>
                  <a:pt x="253557" y="145257"/>
                </a:lnTo>
                <a:lnTo>
                  <a:pt x="267549" y="188532"/>
                </a:lnTo>
                <a:lnTo>
                  <a:pt x="273249" y="201888"/>
                </a:lnTo>
                <a:lnTo>
                  <a:pt x="289742" y="237048"/>
                </a:lnTo>
                <a:lnTo>
                  <a:pt x="296617" y="253282"/>
                </a:lnTo>
                <a:lnTo>
                  <a:pt x="302153" y="267914"/>
                </a:lnTo>
                <a:lnTo>
                  <a:pt x="306796" y="281479"/>
                </a:lnTo>
                <a:lnTo>
                  <a:pt x="312748" y="297191"/>
                </a:lnTo>
                <a:lnTo>
                  <a:pt x="332874" y="347348"/>
                </a:lnTo>
                <a:lnTo>
                  <a:pt x="341960" y="371546"/>
                </a:lnTo>
                <a:lnTo>
                  <a:pt x="352430" y="401235"/>
                </a:lnTo>
                <a:lnTo>
                  <a:pt x="354601" y="410365"/>
                </a:lnTo>
                <a:lnTo>
                  <a:pt x="356049" y="419309"/>
                </a:lnTo>
                <a:lnTo>
                  <a:pt x="357014" y="428129"/>
                </a:lnTo>
                <a:lnTo>
                  <a:pt x="356704" y="436867"/>
                </a:lnTo>
                <a:lnTo>
                  <a:pt x="355546" y="445550"/>
                </a:lnTo>
                <a:lnTo>
                  <a:pt x="351719" y="461864"/>
                </a:lnTo>
                <a:lnTo>
                  <a:pt x="346843" y="475465"/>
                </a:lnTo>
                <a:lnTo>
                  <a:pt x="338960" y="487860"/>
                </a:lnTo>
                <a:lnTo>
                  <a:pt x="328155" y="499719"/>
                </a:lnTo>
                <a:lnTo>
                  <a:pt x="321273" y="505548"/>
                </a:lnTo>
                <a:lnTo>
                  <a:pt x="313827" y="511340"/>
                </a:lnTo>
                <a:lnTo>
                  <a:pt x="306958" y="516153"/>
                </a:lnTo>
                <a:lnTo>
                  <a:pt x="300475" y="520314"/>
                </a:lnTo>
                <a:lnTo>
                  <a:pt x="294247" y="524041"/>
                </a:lnTo>
                <a:lnTo>
                  <a:pt x="287238" y="526525"/>
                </a:lnTo>
                <a:lnTo>
                  <a:pt x="279707" y="528182"/>
                </a:lnTo>
                <a:lnTo>
                  <a:pt x="260862" y="530975"/>
                </a:lnTo>
                <a:lnTo>
                  <a:pt x="233437" y="535391"/>
                </a:lnTo>
                <a:lnTo>
                  <a:pt x="220028" y="536950"/>
                </a:lnTo>
                <a:lnTo>
                  <a:pt x="207278" y="537989"/>
                </a:lnTo>
                <a:lnTo>
                  <a:pt x="194969" y="538682"/>
                </a:lnTo>
                <a:lnTo>
                  <a:pt x="183905" y="538191"/>
                </a:lnTo>
                <a:lnTo>
                  <a:pt x="173671" y="536912"/>
                </a:lnTo>
                <a:lnTo>
                  <a:pt x="163991" y="535106"/>
                </a:lnTo>
                <a:lnTo>
                  <a:pt x="154681" y="532950"/>
                </a:lnTo>
                <a:lnTo>
                  <a:pt x="145616" y="530560"/>
                </a:lnTo>
                <a:lnTo>
                  <a:pt x="136716" y="528014"/>
                </a:lnTo>
                <a:lnTo>
                  <a:pt x="128877" y="526317"/>
                </a:lnTo>
                <a:lnTo>
                  <a:pt x="121746" y="525185"/>
                </a:lnTo>
                <a:lnTo>
                  <a:pt x="115087" y="524431"/>
                </a:lnTo>
                <a:lnTo>
                  <a:pt x="108743" y="522976"/>
                </a:lnTo>
                <a:lnTo>
                  <a:pt x="102608" y="521052"/>
                </a:lnTo>
                <a:lnTo>
                  <a:pt x="91665" y="516376"/>
                </a:lnTo>
                <a:lnTo>
                  <a:pt x="87413" y="513796"/>
                </a:lnTo>
                <a:lnTo>
                  <a:pt x="76052" y="505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850"/>
          <p:cNvSpPr/>
          <p:nvPr/>
        </p:nvSpPr>
        <p:spPr>
          <a:xfrm>
            <a:off x="6600532" y="3283267"/>
            <a:ext cx="448921" cy="426919"/>
          </a:xfrm>
          <a:custGeom>
            <a:avLst/>
            <a:gdLst/>
            <a:ahLst/>
            <a:cxnLst/>
            <a:rect l="0" t="0" r="0" b="0"/>
            <a:pathLst>
              <a:path w="448921" h="426919">
                <a:moveTo>
                  <a:pt x="28868" y="0"/>
                </a:moveTo>
                <a:lnTo>
                  <a:pt x="19766" y="13653"/>
                </a:lnTo>
                <a:lnTo>
                  <a:pt x="15297" y="25435"/>
                </a:lnTo>
                <a:lnTo>
                  <a:pt x="14106" y="31245"/>
                </a:lnTo>
                <a:lnTo>
                  <a:pt x="7878" y="57624"/>
                </a:lnTo>
                <a:lnTo>
                  <a:pt x="0" y="89569"/>
                </a:lnTo>
                <a:lnTo>
                  <a:pt x="2002" y="100671"/>
                </a:lnTo>
                <a:lnTo>
                  <a:pt x="7147" y="111881"/>
                </a:lnTo>
                <a:lnTo>
                  <a:pt x="14387" y="123165"/>
                </a:lnTo>
                <a:lnTo>
                  <a:pt x="19214" y="135450"/>
                </a:lnTo>
                <a:lnTo>
                  <a:pt x="22432" y="148402"/>
                </a:lnTo>
                <a:lnTo>
                  <a:pt x="24577" y="161800"/>
                </a:lnTo>
                <a:lnTo>
                  <a:pt x="25055" y="175494"/>
                </a:lnTo>
                <a:lnTo>
                  <a:pt x="24420" y="189386"/>
                </a:lnTo>
                <a:lnTo>
                  <a:pt x="23045" y="203410"/>
                </a:lnTo>
                <a:lnTo>
                  <a:pt x="20224" y="221332"/>
                </a:lnTo>
                <a:lnTo>
                  <a:pt x="12008" y="264105"/>
                </a:lnTo>
                <a:lnTo>
                  <a:pt x="9056" y="281797"/>
                </a:lnTo>
                <a:lnTo>
                  <a:pt x="7087" y="296450"/>
                </a:lnTo>
                <a:lnTo>
                  <a:pt x="5774" y="309076"/>
                </a:lnTo>
                <a:lnTo>
                  <a:pt x="5853" y="325113"/>
                </a:lnTo>
                <a:lnTo>
                  <a:pt x="6856" y="343425"/>
                </a:lnTo>
                <a:lnTo>
                  <a:pt x="9560" y="378376"/>
                </a:lnTo>
                <a:lnTo>
                  <a:pt x="10762" y="400260"/>
                </a:lnTo>
                <a:lnTo>
                  <a:pt x="12034" y="406857"/>
                </a:lnTo>
                <a:lnTo>
                  <a:pt x="13835" y="411255"/>
                </a:lnTo>
                <a:lnTo>
                  <a:pt x="15989" y="414188"/>
                </a:lnTo>
                <a:lnTo>
                  <a:pt x="18381" y="419986"/>
                </a:lnTo>
                <a:lnTo>
                  <a:pt x="19019" y="422866"/>
                </a:lnTo>
                <a:lnTo>
                  <a:pt x="20397" y="424786"/>
                </a:lnTo>
                <a:lnTo>
                  <a:pt x="22268" y="426065"/>
                </a:lnTo>
                <a:lnTo>
                  <a:pt x="24468" y="426918"/>
                </a:lnTo>
                <a:lnTo>
                  <a:pt x="25934" y="426535"/>
                </a:lnTo>
                <a:lnTo>
                  <a:pt x="26913" y="425327"/>
                </a:lnTo>
                <a:lnTo>
                  <a:pt x="27564" y="423569"/>
                </a:lnTo>
                <a:lnTo>
                  <a:pt x="36407" y="411998"/>
                </a:lnTo>
                <a:lnTo>
                  <a:pt x="45236" y="399328"/>
                </a:lnTo>
                <a:lnTo>
                  <a:pt x="60917" y="376130"/>
                </a:lnTo>
                <a:lnTo>
                  <a:pt x="69284" y="365053"/>
                </a:lnTo>
                <a:lnTo>
                  <a:pt x="91280" y="337506"/>
                </a:lnTo>
                <a:lnTo>
                  <a:pt x="100955" y="325969"/>
                </a:lnTo>
                <a:lnTo>
                  <a:pt x="109311" y="316372"/>
                </a:lnTo>
                <a:lnTo>
                  <a:pt x="116787" y="308070"/>
                </a:lnTo>
                <a:lnTo>
                  <a:pt x="125580" y="299678"/>
                </a:lnTo>
                <a:lnTo>
                  <a:pt x="135253" y="291225"/>
                </a:lnTo>
                <a:lnTo>
                  <a:pt x="145511" y="282733"/>
                </a:lnTo>
                <a:lnTo>
                  <a:pt x="154255" y="276118"/>
                </a:lnTo>
                <a:lnTo>
                  <a:pt x="161990" y="270756"/>
                </a:lnTo>
                <a:lnTo>
                  <a:pt x="175662" y="262259"/>
                </a:lnTo>
                <a:lnTo>
                  <a:pt x="188090" y="255307"/>
                </a:lnTo>
                <a:lnTo>
                  <a:pt x="197423" y="251582"/>
                </a:lnTo>
                <a:lnTo>
                  <a:pt x="208033" y="249485"/>
                </a:lnTo>
                <a:lnTo>
                  <a:pt x="221461" y="248654"/>
                </a:lnTo>
                <a:lnTo>
                  <a:pt x="223939" y="249590"/>
                </a:lnTo>
                <a:lnTo>
                  <a:pt x="229231" y="253169"/>
                </a:lnTo>
                <a:lnTo>
                  <a:pt x="231023" y="256409"/>
                </a:lnTo>
                <a:lnTo>
                  <a:pt x="234498" y="269119"/>
                </a:lnTo>
                <a:lnTo>
                  <a:pt x="238686" y="276136"/>
                </a:lnTo>
                <a:lnTo>
                  <a:pt x="240184" y="283151"/>
                </a:lnTo>
                <a:lnTo>
                  <a:pt x="241183" y="292590"/>
                </a:lnTo>
                <a:lnTo>
                  <a:pt x="241849" y="303645"/>
                </a:lnTo>
                <a:lnTo>
                  <a:pt x="243245" y="312920"/>
                </a:lnTo>
                <a:lnTo>
                  <a:pt x="245129" y="321008"/>
                </a:lnTo>
                <a:lnTo>
                  <a:pt x="247336" y="328305"/>
                </a:lnTo>
                <a:lnTo>
                  <a:pt x="252330" y="341494"/>
                </a:lnTo>
                <a:lnTo>
                  <a:pt x="254995" y="347678"/>
                </a:lnTo>
                <a:lnTo>
                  <a:pt x="259629" y="354657"/>
                </a:lnTo>
                <a:lnTo>
                  <a:pt x="265576" y="362168"/>
                </a:lnTo>
                <a:lnTo>
                  <a:pt x="272398" y="370033"/>
                </a:lnTo>
                <a:lnTo>
                  <a:pt x="279803" y="378134"/>
                </a:lnTo>
                <a:lnTo>
                  <a:pt x="295652" y="394755"/>
                </a:lnTo>
                <a:lnTo>
                  <a:pt x="307141" y="404047"/>
                </a:lnTo>
                <a:lnTo>
                  <a:pt x="316374" y="409129"/>
                </a:lnTo>
                <a:lnTo>
                  <a:pt x="326828" y="414563"/>
                </a:lnTo>
                <a:lnTo>
                  <a:pt x="337825" y="417612"/>
                </a:lnTo>
                <a:lnTo>
                  <a:pt x="349062" y="418968"/>
                </a:lnTo>
                <a:lnTo>
                  <a:pt x="360406" y="419571"/>
                </a:lnTo>
                <a:lnTo>
                  <a:pt x="371799" y="417298"/>
                </a:lnTo>
                <a:lnTo>
                  <a:pt x="383212" y="413113"/>
                </a:lnTo>
                <a:lnTo>
                  <a:pt x="394634" y="408079"/>
                </a:lnTo>
                <a:lnTo>
                  <a:pt x="402252" y="403497"/>
                </a:lnTo>
                <a:lnTo>
                  <a:pt x="411140" y="397586"/>
                </a:lnTo>
                <a:lnTo>
                  <a:pt x="420875" y="390787"/>
                </a:lnTo>
                <a:lnTo>
                  <a:pt x="434233" y="378153"/>
                </a:lnTo>
                <a:lnTo>
                  <a:pt x="44892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851"/>
          <p:cNvSpPr/>
          <p:nvPr/>
        </p:nvSpPr>
        <p:spPr>
          <a:xfrm>
            <a:off x="7017001" y="3302968"/>
            <a:ext cx="186757" cy="417498"/>
          </a:xfrm>
          <a:custGeom>
            <a:avLst/>
            <a:gdLst/>
            <a:ahLst/>
            <a:cxnLst/>
            <a:rect l="0" t="0" r="0" b="0"/>
            <a:pathLst>
              <a:path w="186757" h="417498">
                <a:moveTo>
                  <a:pt x="118176" y="186039"/>
                </a:moveTo>
                <a:lnTo>
                  <a:pt x="118176" y="167836"/>
                </a:lnTo>
                <a:lnTo>
                  <a:pt x="112461" y="158664"/>
                </a:lnTo>
                <a:lnTo>
                  <a:pt x="102936" y="148739"/>
                </a:lnTo>
                <a:lnTo>
                  <a:pt x="90871" y="138312"/>
                </a:lnTo>
                <a:lnTo>
                  <a:pt x="82827" y="128504"/>
                </a:lnTo>
                <a:lnTo>
                  <a:pt x="77465" y="119107"/>
                </a:lnTo>
                <a:lnTo>
                  <a:pt x="73890" y="109985"/>
                </a:lnTo>
                <a:lnTo>
                  <a:pt x="69602" y="101047"/>
                </a:lnTo>
                <a:lnTo>
                  <a:pt x="64839" y="92230"/>
                </a:lnTo>
                <a:lnTo>
                  <a:pt x="59758" y="83495"/>
                </a:lnTo>
                <a:lnTo>
                  <a:pt x="54465" y="72909"/>
                </a:lnTo>
                <a:lnTo>
                  <a:pt x="49032" y="61089"/>
                </a:lnTo>
                <a:lnTo>
                  <a:pt x="43506" y="48446"/>
                </a:lnTo>
                <a:lnTo>
                  <a:pt x="37916" y="38113"/>
                </a:lnTo>
                <a:lnTo>
                  <a:pt x="32284" y="29320"/>
                </a:lnTo>
                <a:lnTo>
                  <a:pt x="26625" y="21552"/>
                </a:lnTo>
                <a:lnTo>
                  <a:pt x="21900" y="15421"/>
                </a:lnTo>
                <a:lnTo>
                  <a:pt x="17796" y="10381"/>
                </a:lnTo>
                <a:lnTo>
                  <a:pt x="14110" y="6069"/>
                </a:lnTo>
                <a:lnTo>
                  <a:pt x="10698" y="3194"/>
                </a:lnTo>
                <a:lnTo>
                  <a:pt x="7472" y="1277"/>
                </a:lnTo>
                <a:lnTo>
                  <a:pt x="4368" y="0"/>
                </a:lnTo>
                <a:lnTo>
                  <a:pt x="2300" y="100"/>
                </a:lnTo>
                <a:lnTo>
                  <a:pt x="920" y="1120"/>
                </a:lnTo>
                <a:lnTo>
                  <a:pt x="0" y="2752"/>
                </a:lnTo>
                <a:lnTo>
                  <a:pt x="340" y="5745"/>
                </a:lnTo>
                <a:lnTo>
                  <a:pt x="3258" y="14151"/>
                </a:lnTo>
                <a:lnTo>
                  <a:pt x="5188" y="24237"/>
                </a:lnTo>
                <a:lnTo>
                  <a:pt x="6999" y="36022"/>
                </a:lnTo>
                <a:lnTo>
                  <a:pt x="8816" y="43165"/>
                </a:lnTo>
                <a:lnTo>
                  <a:pt x="10980" y="50785"/>
                </a:lnTo>
                <a:lnTo>
                  <a:pt x="13374" y="57770"/>
                </a:lnTo>
                <a:lnTo>
                  <a:pt x="18574" y="70610"/>
                </a:lnTo>
                <a:lnTo>
                  <a:pt x="21295" y="78606"/>
                </a:lnTo>
                <a:lnTo>
                  <a:pt x="24061" y="87747"/>
                </a:lnTo>
                <a:lnTo>
                  <a:pt x="26858" y="97651"/>
                </a:lnTo>
                <a:lnTo>
                  <a:pt x="34438" y="107111"/>
                </a:lnTo>
                <a:lnTo>
                  <a:pt x="45205" y="116276"/>
                </a:lnTo>
                <a:lnTo>
                  <a:pt x="58099" y="125242"/>
                </a:lnTo>
                <a:lnTo>
                  <a:pt x="67647" y="134078"/>
                </a:lnTo>
                <a:lnTo>
                  <a:pt x="74965" y="142826"/>
                </a:lnTo>
                <a:lnTo>
                  <a:pt x="80797" y="151515"/>
                </a:lnTo>
                <a:lnTo>
                  <a:pt x="85636" y="161118"/>
                </a:lnTo>
                <a:lnTo>
                  <a:pt x="89816" y="171330"/>
                </a:lnTo>
                <a:lnTo>
                  <a:pt x="93554" y="181948"/>
                </a:lnTo>
                <a:lnTo>
                  <a:pt x="96999" y="192837"/>
                </a:lnTo>
                <a:lnTo>
                  <a:pt x="103367" y="215095"/>
                </a:lnTo>
                <a:lnTo>
                  <a:pt x="107350" y="225412"/>
                </a:lnTo>
                <a:lnTo>
                  <a:pt x="111911" y="235148"/>
                </a:lnTo>
                <a:lnTo>
                  <a:pt x="116857" y="244496"/>
                </a:lnTo>
                <a:lnTo>
                  <a:pt x="121106" y="254538"/>
                </a:lnTo>
                <a:lnTo>
                  <a:pt x="124893" y="265042"/>
                </a:lnTo>
                <a:lnTo>
                  <a:pt x="137812" y="304726"/>
                </a:lnTo>
                <a:lnTo>
                  <a:pt x="140792" y="312789"/>
                </a:lnTo>
                <a:lnTo>
                  <a:pt x="143730" y="320069"/>
                </a:lnTo>
                <a:lnTo>
                  <a:pt x="146643" y="326827"/>
                </a:lnTo>
                <a:lnTo>
                  <a:pt x="149536" y="334190"/>
                </a:lnTo>
                <a:lnTo>
                  <a:pt x="155292" y="349992"/>
                </a:lnTo>
                <a:lnTo>
                  <a:pt x="158160" y="357253"/>
                </a:lnTo>
                <a:lnTo>
                  <a:pt x="161025" y="364000"/>
                </a:lnTo>
                <a:lnTo>
                  <a:pt x="166748" y="376575"/>
                </a:lnTo>
                <a:lnTo>
                  <a:pt x="172466" y="388514"/>
                </a:lnTo>
                <a:lnTo>
                  <a:pt x="178183" y="397630"/>
                </a:lnTo>
                <a:lnTo>
                  <a:pt x="186756" y="4174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852"/>
          <p:cNvSpPr/>
          <p:nvPr/>
        </p:nvSpPr>
        <p:spPr>
          <a:xfrm>
            <a:off x="6989444" y="3438092"/>
            <a:ext cx="445772" cy="299519"/>
          </a:xfrm>
          <a:custGeom>
            <a:avLst/>
            <a:gdLst/>
            <a:ahLst/>
            <a:cxnLst/>
            <a:rect l="0" t="0" r="0" b="0"/>
            <a:pathLst>
              <a:path w="445772" h="299519">
                <a:moveTo>
                  <a:pt x="0" y="110923"/>
                </a:moveTo>
                <a:lnTo>
                  <a:pt x="13653" y="101821"/>
                </a:lnTo>
                <a:lnTo>
                  <a:pt x="25436" y="97353"/>
                </a:lnTo>
                <a:lnTo>
                  <a:pt x="37975" y="94414"/>
                </a:lnTo>
                <a:lnTo>
                  <a:pt x="45320" y="92297"/>
                </a:lnTo>
                <a:lnTo>
                  <a:pt x="53073" y="89933"/>
                </a:lnTo>
                <a:lnTo>
                  <a:pt x="63958" y="87404"/>
                </a:lnTo>
                <a:lnTo>
                  <a:pt x="104676" y="79295"/>
                </a:lnTo>
                <a:lnTo>
                  <a:pt x="129709" y="73688"/>
                </a:lnTo>
                <a:lnTo>
                  <a:pt x="140764" y="70860"/>
                </a:lnTo>
                <a:lnTo>
                  <a:pt x="150993" y="68022"/>
                </a:lnTo>
                <a:lnTo>
                  <a:pt x="169978" y="62328"/>
                </a:lnTo>
                <a:lnTo>
                  <a:pt x="187941" y="56622"/>
                </a:lnTo>
                <a:lnTo>
                  <a:pt x="200541" y="51863"/>
                </a:lnTo>
                <a:lnTo>
                  <a:pt x="246322" y="33416"/>
                </a:lnTo>
                <a:lnTo>
                  <a:pt x="269497" y="24722"/>
                </a:lnTo>
                <a:lnTo>
                  <a:pt x="298608" y="14474"/>
                </a:lnTo>
                <a:lnTo>
                  <a:pt x="308610" y="11381"/>
                </a:lnTo>
                <a:lnTo>
                  <a:pt x="329883" y="5404"/>
                </a:lnTo>
                <a:lnTo>
                  <a:pt x="338985" y="3430"/>
                </a:lnTo>
                <a:lnTo>
                  <a:pt x="346957" y="2113"/>
                </a:lnTo>
                <a:lnTo>
                  <a:pt x="359944" y="650"/>
                </a:lnTo>
                <a:lnTo>
                  <a:pt x="368890" y="0"/>
                </a:lnTo>
                <a:lnTo>
                  <a:pt x="371657" y="779"/>
                </a:lnTo>
                <a:lnTo>
                  <a:pt x="373501" y="2251"/>
                </a:lnTo>
                <a:lnTo>
                  <a:pt x="376504" y="6427"/>
                </a:lnTo>
                <a:lnTo>
                  <a:pt x="381013" y="11457"/>
                </a:lnTo>
                <a:lnTo>
                  <a:pt x="382596" y="15085"/>
                </a:lnTo>
                <a:lnTo>
                  <a:pt x="384356" y="24196"/>
                </a:lnTo>
                <a:lnTo>
                  <a:pt x="384825" y="29292"/>
                </a:lnTo>
                <a:lnTo>
                  <a:pt x="385138" y="34595"/>
                </a:lnTo>
                <a:lnTo>
                  <a:pt x="385346" y="40035"/>
                </a:lnTo>
                <a:lnTo>
                  <a:pt x="385753" y="181706"/>
                </a:lnTo>
                <a:lnTo>
                  <a:pt x="386708" y="192402"/>
                </a:lnTo>
                <a:lnTo>
                  <a:pt x="388298" y="202390"/>
                </a:lnTo>
                <a:lnTo>
                  <a:pt x="390311" y="211906"/>
                </a:lnTo>
                <a:lnTo>
                  <a:pt x="391652" y="220155"/>
                </a:lnTo>
                <a:lnTo>
                  <a:pt x="392547" y="227559"/>
                </a:lnTo>
                <a:lnTo>
                  <a:pt x="393143" y="234400"/>
                </a:lnTo>
                <a:lnTo>
                  <a:pt x="394493" y="240866"/>
                </a:lnTo>
                <a:lnTo>
                  <a:pt x="396346" y="247082"/>
                </a:lnTo>
                <a:lnTo>
                  <a:pt x="398533" y="253130"/>
                </a:lnTo>
                <a:lnTo>
                  <a:pt x="401897" y="260020"/>
                </a:lnTo>
                <a:lnTo>
                  <a:pt x="406044" y="267471"/>
                </a:lnTo>
                <a:lnTo>
                  <a:pt x="410713" y="275296"/>
                </a:lnTo>
                <a:lnTo>
                  <a:pt x="414780" y="281465"/>
                </a:lnTo>
                <a:lnTo>
                  <a:pt x="418442" y="286530"/>
                </a:lnTo>
                <a:lnTo>
                  <a:pt x="421836" y="290859"/>
                </a:lnTo>
                <a:lnTo>
                  <a:pt x="425052" y="293745"/>
                </a:lnTo>
                <a:lnTo>
                  <a:pt x="428148" y="295669"/>
                </a:lnTo>
                <a:lnTo>
                  <a:pt x="434128" y="297807"/>
                </a:lnTo>
                <a:lnTo>
                  <a:pt x="445771" y="2995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853"/>
          <p:cNvSpPr/>
          <p:nvPr/>
        </p:nvSpPr>
        <p:spPr>
          <a:xfrm>
            <a:off x="7306627" y="3351847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0" y="17145"/>
                </a:moveTo>
                <a:lnTo>
                  <a:pt x="0" y="8044"/>
                </a:lnTo>
                <a:lnTo>
                  <a:pt x="953" y="5362"/>
                </a:lnTo>
                <a:lnTo>
                  <a:pt x="2540" y="3575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854"/>
          <p:cNvSpPr/>
          <p:nvPr/>
        </p:nvSpPr>
        <p:spPr>
          <a:xfrm>
            <a:off x="7572375" y="3454717"/>
            <a:ext cx="342901" cy="317184"/>
          </a:xfrm>
          <a:custGeom>
            <a:avLst/>
            <a:gdLst/>
            <a:ahLst/>
            <a:cxnLst/>
            <a:rect l="0" t="0" r="0" b="0"/>
            <a:pathLst>
              <a:path w="342901" h="317184">
                <a:moveTo>
                  <a:pt x="0" y="0"/>
                </a:moveTo>
                <a:lnTo>
                  <a:pt x="4550" y="18203"/>
                </a:lnTo>
                <a:lnTo>
                  <a:pt x="5891" y="24518"/>
                </a:lnTo>
                <a:lnTo>
                  <a:pt x="7380" y="34075"/>
                </a:lnTo>
                <a:lnTo>
                  <a:pt x="8731" y="39861"/>
                </a:lnTo>
                <a:lnTo>
                  <a:pt x="10583" y="46577"/>
                </a:lnTo>
                <a:lnTo>
                  <a:pt x="12770" y="53911"/>
                </a:lnTo>
                <a:lnTo>
                  <a:pt x="14229" y="62611"/>
                </a:lnTo>
                <a:lnTo>
                  <a:pt x="15201" y="72221"/>
                </a:lnTo>
                <a:lnTo>
                  <a:pt x="15848" y="82437"/>
                </a:lnTo>
                <a:lnTo>
                  <a:pt x="18186" y="99726"/>
                </a:lnTo>
                <a:lnTo>
                  <a:pt x="28671" y="166497"/>
                </a:lnTo>
                <a:lnTo>
                  <a:pt x="30544" y="182435"/>
                </a:lnTo>
                <a:lnTo>
                  <a:pt x="31792" y="195919"/>
                </a:lnTo>
                <a:lnTo>
                  <a:pt x="33577" y="207765"/>
                </a:lnTo>
                <a:lnTo>
                  <a:pt x="35720" y="218520"/>
                </a:lnTo>
                <a:lnTo>
                  <a:pt x="42444" y="246842"/>
                </a:lnTo>
                <a:lnTo>
                  <a:pt x="43536" y="247429"/>
                </a:lnTo>
                <a:lnTo>
                  <a:pt x="47289" y="248081"/>
                </a:lnTo>
                <a:lnTo>
                  <a:pt x="49624" y="247302"/>
                </a:lnTo>
                <a:lnTo>
                  <a:pt x="54757" y="243897"/>
                </a:lnTo>
                <a:lnTo>
                  <a:pt x="56507" y="240703"/>
                </a:lnTo>
                <a:lnTo>
                  <a:pt x="59923" y="227106"/>
                </a:lnTo>
                <a:lnTo>
                  <a:pt x="61856" y="221889"/>
                </a:lnTo>
                <a:lnTo>
                  <a:pt x="64098" y="216506"/>
                </a:lnTo>
                <a:lnTo>
                  <a:pt x="71667" y="195285"/>
                </a:lnTo>
                <a:lnTo>
                  <a:pt x="76354" y="181625"/>
                </a:lnTo>
                <a:lnTo>
                  <a:pt x="79478" y="169661"/>
                </a:lnTo>
                <a:lnTo>
                  <a:pt x="81560" y="158827"/>
                </a:lnTo>
                <a:lnTo>
                  <a:pt x="82948" y="148747"/>
                </a:lnTo>
                <a:lnTo>
                  <a:pt x="83873" y="138217"/>
                </a:lnTo>
                <a:lnTo>
                  <a:pt x="84490" y="127387"/>
                </a:lnTo>
                <a:lnTo>
                  <a:pt x="84901" y="116358"/>
                </a:lnTo>
                <a:lnTo>
                  <a:pt x="87081" y="103289"/>
                </a:lnTo>
                <a:lnTo>
                  <a:pt x="90439" y="88862"/>
                </a:lnTo>
                <a:lnTo>
                  <a:pt x="94582" y="73529"/>
                </a:lnTo>
                <a:lnTo>
                  <a:pt x="98297" y="61402"/>
                </a:lnTo>
                <a:lnTo>
                  <a:pt x="101727" y="51412"/>
                </a:lnTo>
                <a:lnTo>
                  <a:pt x="104965" y="42847"/>
                </a:lnTo>
                <a:lnTo>
                  <a:pt x="109029" y="35232"/>
                </a:lnTo>
                <a:lnTo>
                  <a:pt x="113643" y="28251"/>
                </a:lnTo>
                <a:lnTo>
                  <a:pt x="118625" y="21691"/>
                </a:lnTo>
                <a:lnTo>
                  <a:pt x="126700" y="14403"/>
                </a:lnTo>
                <a:lnTo>
                  <a:pt x="135369" y="10212"/>
                </a:lnTo>
                <a:lnTo>
                  <a:pt x="141681" y="7760"/>
                </a:lnTo>
                <a:lnTo>
                  <a:pt x="148745" y="5173"/>
                </a:lnTo>
                <a:lnTo>
                  <a:pt x="155361" y="3449"/>
                </a:lnTo>
                <a:lnTo>
                  <a:pt x="161676" y="2299"/>
                </a:lnTo>
                <a:lnTo>
                  <a:pt x="167792" y="1533"/>
                </a:lnTo>
                <a:lnTo>
                  <a:pt x="173773" y="1975"/>
                </a:lnTo>
                <a:lnTo>
                  <a:pt x="179666" y="3221"/>
                </a:lnTo>
                <a:lnTo>
                  <a:pt x="192247" y="7147"/>
                </a:lnTo>
                <a:lnTo>
                  <a:pt x="231938" y="20191"/>
                </a:lnTo>
                <a:lnTo>
                  <a:pt x="240350" y="23938"/>
                </a:lnTo>
                <a:lnTo>
                  <a:pt x="248816" y="28341"/>
                </a:lnTo>
                <a:lnTo>
                  <a:pt x="257317" y="33182"/>
                </a:lnTo>
                <a:lnTo>
                  <a:pt x="265842" y="39266"/>
                </a:lnTo>
                <a:lnTo>
                  <a:pt x="274383" y="46180"/>
                </a:lnTo>
                <a:lnTo>
                  <a:pt x="282934" y="53647"/>
                </a:lnTo>
                <a:lnTo>
                  <a:pt x="290540" y="61482"/>
                </a:lnTo>
                <a:lnTo>
                  <a:pt x="297516" y="69563"/>
                </a:lnTo>
                <a:lnTo>
                  <a:pt x="304071" y="77808"/>
                </a:lnTo>
                <a:lnTo>
                  <a:pt x="309395" y="86162"/>
                </a:lnTo>
                <a:lnTo>
                  <a:pt x="313895" y="94589"/>
                </a:lnTo>
                <a:lnTo>
                  <a:pt x="317848" y="103065"/>
                </a:lnTo>
                <a:lnTo>
                  <a:pt x="322388" y="115382"/>
                </a:lnTo>
                <a:lnTo>
                  <a:pt x="327321" y="130261"/>
                </a:lnTo>
                <a:lnTo>
                  <a:pt x="332513" y="146849"/>
                </a:lnTo>
                <a:lnTo>
                  <a:pt x="335976" y="160764"/>
                </a:lnTo>
                <a:lnTo>
                  <a:pt x="338284" y="172899"/>
                </a:lnTo>
                <a:lnTo>
                  <a:pt x="339823" y="183846"/>
                </a:lnTo>
                <a:lnTo>
                  <a:pt x="340848" y="194001"/>
                </a:lnTo>
                <a:lnTo>
                  <a:pt x="341532" y="203629"/>
                </a:lnTo>
                <a:lnTo>
                  <a:pt x="341988" y="212906"/>
                </a:lnTo>
                <a:lnTo>
                  <a:pt x="342495" y="230832"/>
                </a:lnTo>
                <a:lnTo>
                  <a:pt x="342864" y="276053"/>
                </a:lnTo>
                <a:lnTo>
                  <a:pt x="34290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855"/>
          <p:cNvSpPr/>
          <p:nvPr/>
        </p:nvSpPr>
        <p:spPr>
          <a:xfrm>
            <a:off x="8001206" y="3506203"/>
            <a:ext cx="430005" cy="596936"/>
          </a:xfrm>
          <a:custGeom>
            <a:avLst/>
            <a:gdLst/>
            <a:ahLst/>
            <a:cxnLst/>
            <a:rect l="0" t="0" r="0" b="0"/>
            <a:pathLst>
              <a:path w="430005" h="596936">
                <a:moveTo>
                  <a:pt x="222678" y="77101"/>
                </a:moveTo>
                <a:lnTo>
                  <a:pt x="231781" y="68000"/>
                </a:lnTo>
                <a:lnTo>
                  <a:pt x="234461" y="63414"/>
                </a:lnTo>
                <a:lnTo>
                  <a:pt x="239187" y="46905"/>
                </a:lnTo>
                <a:lnTo>
                  <a:pt x="243669" y="32248"/>
                </a:lnTo>
                <a:lnTo>
                  <a:pt x="244292" y="26244"/>
                </a:lnTo>
                <a:lnTo>
                  <a:pt x="243755" y="21290"/>
                </a:lnTo>
                <a:lnTo>
                  <a:pt x="242444" y="17033"/>
                </a:lnTo>
                <a:lnTo>
                  <a:pt x="238449" y="9765"/>
                </a:lnTo>
                <a:lnTo>
                  <a:pt x="236050" y="6493"/>
                </a:lnTo>
                <a:lnTo>
                  <a:pt x="233498" y="4312"/>
                </a:lnTo>
                <a:lnTo>
                  <a:pt x="230844" y="2858"/>
                </a:lnTo>
                <a:lnTo>
                  <a:pt x="228122" y="1888"/>
                </a:lnTo>
                <a:lnTo>
                  <a:pt x="215190" y="524"/>
                </a:lnTo>
                <a:lnTo>
                  <a:pt x="204745" y="205"/>
                </a:lnTo>
                <a:lnTo>
                  <a:pt x="182518" y="0"/>
                </a:lnTo>
                <a:lnTo>
                  <a:pt x="175902" y="935"/>
                </a:lnTo>
                <a:lnTo>
                  <a:pt x="168634" y="2511"/>
                </a:lnTo>
                <a:lnTo>
                  <a:pt x="160932" y="4515"/>
                </a:lnTo>
                <a:lnTo>
                  <a:pt x="153891" y="7756"/>
                </a:lnTo>
                <a:lnTo>
                  <a:pt x="140990" y="16436"/>
                </a:lnTo>
                <a:lnTo>
                  <a:pt x="133929" y="20465"/>
                </a:lnTo>
                <a:lnTo>
                  <a:pt x="126365" y="24104"/>
                </a:lnTo>
                <a:lnTo>
                  <a:pt x="118464" y="27482"/>
                </a:lnTo>
                <a:lnTo>
                  <a:pt x="110340" y="31640"/>
                </a:lnTo>
                <a:lnTo>
                  <a:pt x="102066" y="36316"/>
                </a:lnTo>
                <a:lnTo>
                  <a:pt x="93693" y="41339"/>
                </a:lnTo>
                <a:lnTo>
                  <a:pt x="76769" y="51999"/>
                </a:lnTo>
                <a:lnTo>
                  <a:pt x="42621" y="74366"/>
                </a:lnTo>
                <a:lnTo>
                  <a:pt x="35013" y="80040"/>
                </a:lnTo>
                <a:lnTo>
                  <a:pt x="28036" y="85728"/>
                </a:lnTo>
                <a:lnTo>
                  <a:pt x="16156" y="97128"/>
                </a:lnTo>
                <a:lnTo>
                  <a:pt x="7701" y="108545"/>
                </a:lnTo>
                <a:lnTo>
                  <a:pt x="3307" y="119969"/>
                </a:lnTo>
                <a:lnTo>
                  <a:pt x="835" y="137111"/>
                </a:lnTo>
                <a:lnTo>
                  <a:pt x="0" y="155418"/>
                </a:lnTo>
                <a:lnTo>
                  <a:pt x="2425" y="164614"/>
                </a:lnTo>
                <a:lnTo>
                  <a:pt x="4405" y="169733"/>
                </a:lnTo>
                <a:lnTo>
                  <a:pt x="8583" y="174099"/>
                </a:lnTo>
                <a:lnTo>
                  <a:pt x="20845" y="181489"/>
                </a:lnTo>
                <a:lnTo>
                  <a:pt x="39262" y="191005"/>
                </a:lnTo>
                <a:lnTo>
                  <a:pt x="46109" y="193042"/>
                </a:lnTo>
                <a:lnTo>
                  <a:pt x="53531" y="194400"/>
                </a:lnTo>
                <a:lnTo>
                  <a:pt x="61336" y="195306"/>
                </a:lnTo>
                <a:lnTo>
                  <a:pt x="69397" y="195909"/>
                </a:lnTo>
                <a:lnTo>
                  <a:pt x="77628" y="196312"/>
                </a:lnTo>
                <a:lnTo>
                  <a:pt x="85973" y="196580"/>
                </a:lnTo>
                <a:lnTo>
                  <a:pt x="94395" y="195807"/>
                </a:lnTo>
                <a:lnTo>
                  <a:pt x="102866" y="194338"/>
                </a:lnTo>
                <a:lnTo>
                  <a:pt x="130982" y="187721"/>
                </a:lnTo>
                <a:lnTo>
                  <a:pt x="141545" y="185138"/>
                </a:lnTo>
                <a:lnTo>
                  <a:pt x="151444" y="182463"/>
                </a:lnTo>
                <a:lnTo>
                  <a:pt x="170065" y="176952"/>
                </a:lnTo>
                <a:lnTo>
                  <a:pt x="179030" y="173196"/>
                </a:lnTo>
                <a:lnTo>
                  <a:pt x="187864" y="168787"/>
                </a:lnTo>
                <a:lnTo>
                  <a:pt x="196612" y="163943"/>
                </a:lnTo>
                <a:lnTo>
                  <a:pt x="205301" y="158808"/>
                </a:lnTo>
                <a:lnTo>
                  <a:pt x="222575" y="148023"/>
                </a:lnTo>
                <a:lnTo>
                  <a:pt x="234992" y="138670"/>
                </a:lnTo>
                <a:lnTo>
                  <a:pt x="266569" y="113038"/>
                </a:lnTo>
                <a:lnTo>
                  <a:pt x="277656" y="102012"/>
                </a:lnTo>
                <a:lnTo>
                  <a:pt x="289976" y="84680"/>
                </a:lnTo>
                <a:lnTo>
                  <a:pt x="297992" y="70627"/>
                </a:lnTo>
                <a:lnTo>
                  <a:pt x="303776" y="58984"/>
                </a:lnTo>
                <a:lnTo>
                  <a:pt x="306346" y="50634"/>
                </a:lnTo>
                <a:lnTo>
                  <a:pt x="306079" y="47074"/>
                </a:lnTo>
                <a:lnTo>
                  <a:pt x="304949" y="43748"/>
                </a:lnTo>
                <a:lnTo>
                  <a:pt x="302106" y="37513"/>
                </a:lnTo>
                <a:lnTo>
                  <a:pt x="300843" y="31567"/>
                </a:lnTo>
                <a:lnTo>
                  <a:pt x="299553" y="30552"/>
                </a:lnTo>
                <a:lnTo>
                  <a:pt x="297740" y="30829"/>
                </a:lnTo>
                <a:lnTo>
                  <a:pt x="293187" y="33676"/>
                </a:lnTo>
                <a:lnTo>
                  <a:pt x="287988" y="38117"/>
                </a:lnTo>
                <a:lnTo>
                  <a:pt x="286221" y="40634"/>
                </a:lnTo>
                <a:lnTo>
                  <a:pt x="284257" y="45971"/>
                </a:lnTo>
                <a:lnTo>
                  <a:pt x="285925" y="56598"/>
                </a:lnTo>
                <a:lnTo>
                  <a:pt x="289841" y="70847"/>
                </a:lnTo>
                <a:lnTo>
                  <a:pt x="294756" y="86704"/>
                </a:lnTo>
                <a:lnTo>
                  <a:pt x="330630" y="195138"/>
                </a:lnTo>
                <a:lnTo>
                  <a:pt x="338460" y="212942"/>
                </a:lnTo>
                <a:lnTo>
                  <a:pt x="347492" y="230527"/>
                </a:lnTo>
                <a:lnTo>
                  <a:pt x="357323" y="247965"/>
                </a:lnTo>
                <a:lnTo>
                  <a:pt x="365781" y="266258"/>
                </a:lnTo>
                <a:lnTo>
                  <a:pt x="373325" y="285121"/>
                </a:lnTo>
                <a:lnTo>
                  <a:pt x="388692" y="328622"/>
                </a:lnTo>
                <a:lnTo>
                  <a:pt x="408223" y="386056"/>
                </a:lnTo>
                <a:lnTo>
                  <a:pt x="415907" y="410706"/>
                </a:lnTo>
                <a:lnTo>
                  <a:pt x="421983" y="431902"/>
                </a:lnTo>
                <a:lnTo>
                  <a:pt x="426986" y="450795"/>
                </a:lnTo>
                <a:lnTo>
                  <a:pt x="429369" y="467201"/>
                </a:lnTo>
                <a:lnTo>
                  <a:pt x="430004" y="481948"/>
                </a:lnTo>
                <a:lnTo>
                  <a:pt x="429476" y="495589"/>
                </a:lnTo>
                <a:lnTo>
                  <a:pt x="428170" y="507541"/>
                </a:lnTo>
                <a:lnTo>
                  <a:pt x="426349" y="518366"/>
                </a:lnTo>
                <a:lnTo>
                  <a:pt x="424182" y="528440"/>
                </a:lnTo>
                <a:lnTo>
                  <a:pt x="420831" y="538014"/>
                </a:lnTo>
                <a:lnTo>
                  <a:pt x="412029" y="556272"/>
                </a:lnTo>
                <a:lnTo>
                  <a:pt x="401767" y="568831"/>
                </a:lnTo>
                <a:lnTo>
                  <a:pt x="388950" y="578541"/>
                </a:lnTo>
                <a:lnTo>
                  <a:pt x="380199" y="583797"/>
                </a:lnTo>
                <a:lnTo>
                  <a:pt x="370555" y="589206"/>
                </a:lnTo>
                <a:lnTo>
                  <a:pt x="360316" y="592812"/>
                </a:lnTo>
                <a:lnTo>
                  <a:pt x="349678" y="595216"/>
                </a:lnTo>
                <a:lnTo>
                  <a:pt x="338777" y="596819"/>
                </a:lnTo>
                <a:lnTo>
                  <a:pt x="326749" y="596935"/>
                </a:lnTo>
                <a:lnTo>
                  <a:pt x="313967" y="596060"/>
                </a:lnTo>
                <a:lnTo>
                  <a:pt x="300682" y="594524"/>
                </a:lnTo>
                <a:lnTo>
                  <a:pt x="270682" y="590277"/>
                </a:lnTo>
                <a:lnTo>
                  <a:pt x="254681" y="587811"/>
                </a:lnTo>
                <a:lnTo>
                  <a:pt x="237346" y="584262"/>
                </a:lnTo>
                <a:lnTo>
                  <a:pt x="219122" y="579991"/>
                </a:lnTo>
                <a:lnTo>
                  <a:pt x="200305" y="575239"/>
                </a:lnTo>
                <a:lnTo>
                  <a:pt x="8366" y="5228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856"/>
          <p:cNvSpPr/>
          <p:nvPr/>
        </p:nvSpPr>
        <p:spPr>
          <a:xfrm>
            <a:off x="1288732" y="4141080"/>
            <a:ext cx="154306" cy="573796"/>
          </a:xfrm>
          <a:custGeom>
            <a:avLst/>
            <a:gdLst/>
            <a:ahLst/>
            <a:cxnLst/>
            <a:rect l="0" t="0" r="0" b="0"/>
            <a:pathLst>
              <a:path w="154306" h="573796">
                <a:moveTo>
                  <a:pt x="0" y="25155"/>
                </a:moveTo>
                <a:lnTo>
                  <a:pt x="9102" y="16053"/>
                </a:lnTo>
                <a:lnTo>
                  <a:pt x="11783" y="12419"/>
                </a:lnTo>
                <a:lnTo>
                  <a:pt x="16439" y="1335"/>
                </a:lnTo>
                <a:lnTo>
                  <a:pt x="16936" y="0"/>
                </a:lnTo>
                <a:lnTo>
                  <a:pt x="21634" y="8705"/>
                </a:lnTo>
                <a:lnTo>
                  <a:pt x="23903" y="20702"/>
                </a:lnTo>
                <a:lnTo>
                  <a:pt x="25863" y="38416"/>
                </a:lnTo>
                <a:lnTo>
                  <a:pt x="29910" y="65338"/>
                </a:lnTo>
                <a:lnTo>
                  <a:pt x="31370" y="77661"/>
                </a:lnTo>
                <a:lnTo>
                  <a:pt x="32343" y="88734"/>
                </a:lnTo>
                <a:lnTo>
                  <a:pt x="32992" y="98973"/>
                </a:lnTo>
                <a:lnTo>
                  <a:pt x="34377" y="109610"/>
                </a:lnTo>
                <a:lnTo>
                  <a:pt x="36253" y="120511"/>
                </a:lnTo>
                <a:lnTo>
                  <a:pt x="38456" y="131588"/>
                </a:lnTo>
                <a:lnTo>
                  <a:pt x="54727" y="229764"/>
                </a:lnTo>
                <a:lnTo>
                  <a:pt x="61788" y="265952"/>
                </a:lnTo>
                <a:lnTo>
                  <a:pt x="68101" y="294736"/>
                </a:lnTo>
                <a:lnTo>
                  <a:pt x="79915" y="344259"/>
                </a:lnTo>
                <a:lnTo>
                  <a:pt x="97656" y="411063"/>
                </a:lnTo>
                <a:lnTo>
                  <a:pt x="107855" y="447177"/>
                </a:lnTo>
                <a:lnTo>
                  <a:pt x="111908" y="460808"/>
                </a:lnTo>
                <a:lnTo>
                  <a:pt x="115563" y="474658"/>
                </a:lnTo>
                <a:lnTo>
                  <a:pt x="122164" y="502746"/>
                </a:lnTo>
                <a:lnTo>
                  <a:pt x="125258" y="514047"/>
                </a:lnTo>
                <a:lnTo>
                  <a:pt x="128272" y="523485"/>
                </a:lnTo>
                <a:lnTo>
                  <a:pt x="131235" y="531682"/>
                </a:lnTo>
                <a:lnTo>
                  <a:pt x="134162" y="539052"/>
                </a:lnTo>
                <a:lnTo>
                  <a:pt x="137067" y="545871"/>
                </a:lnTo>
                <a:lnTo>
                  <a:pt x="144021" y="561400"/>
                </a:lnTo>
                <a:lnTo>
                  <a:pt x="147512" y="566064"/>
                </a:lnTo>
                <a:lnTo>
                  <a:pt x="154305" y="5737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857"/>
          <p:cNvSpPr/>
          <p:nvPr/>
        </p:nvSpPr>
        <p:spPr>
          <a:xfrm>
            <a:off x="1232358" y="4149562"/>
            <a:ext cx="465700" cy="290993"/>
          </a:xfrm>
          <a:custGeom>
            <a:avLst/>
            <a:gdLst/>
            <a:ahLst/>
            <a:cxnLst/>
            <a:rect l="0" t="0" r="0" b="0"/>
            <a:pathLst>
              <a:path w="465700" h="290993">
                <a:moveTo>
                  <a:pt x="4939" y="59535"/>
                </a:moveTo>
                <a:lnTo>
                  <a:pt x="388" y="50433"/>
                </a:lnTo>
                <a:lnTo>
                  <a:pt x="0" y="47752"/>
                </a:lnTo>
                <a:lnTo>
                  <a:pt x="694" y="45965"/>
                </a:lnTo>
                <a:lnTo>
                  <a:pt x="2109" y="44773"/>
                </a:lnTo>
                <a:lnTo>
                  <a:pt x="3052" y="42074"/>
                </a:lnTo>
                <a:lnTo>
                  <a:pt x="4100" y="33995"/>
                </a:lnTo>
                <a:lnTo>
                  <a:pt x="5332" y="30126"/>
                </a:lnTo>
                <a:lnTo>
                  <a:pt x="9241" y="23287"/>
                </a:lnTo>
                <a:lnTo>
                  <a:pt x="11617" y="21082"/>
                </a:lnTo>
                <a:lnTo>
                  <a:pt x="14154" y="19612"/>
                </a:lnTo>
                <a:lnTo>
                  <a:pt x="24814" y="15004"/>
                </a:lnTo>
                <a:lnTo>
                  <a:pt x="36632" y="10216"/>
                </a:lnTo>
                <a:lnTo>
                  <a:pt x="45118" y="7605"/>
                </a:lnTo>
                <a:lnTo>
                  <a:pt x="54585" y="4913"/>
                </a:lnTo>
                <a:lnTo>
                  <a:pt x="63754" y="3118"/>
                </a:lnTo>
                <a:lnTo>
                  <a:pt x="72724" y="1921"/>
                </a:lnTo>
                <a:lnTo>
                  <a:pt x="81561" y="1123"/>
                </a:lnTo>
                <a:lnTo>
                  <a:pt x="91263" y="591"/>
                </a:lnTo>
                <a:lnTo>
                  <a:pt x="112203" y="0"/>
                </a:lnTo>
                <a:lnTo>
                  <a:pt x="124073" y="795"/>
                </a:lnTo>
                <a:lnTo>
                  <a:pt x="136749" y="2278"/>
                </a:lnTo>
                <a:lnTo>
                  <a:pt x="149962" y="4218"/>
                </a:lnTo>
                <a:lnTo>
                  <a:pt x="177344" y="8915"/>
                </a:lnTo>
                <a:lnTo>
                  <a:pt x="191313" y="11501"/>
                </a:lnTo>
                <a:lnTo>
                  <a:pt x="216995" y="16914"/>
                </a:lnTo>
                <a:lnTo>
                  <a:pt x="242061" y="22495"/>
                </a:lnTo>
                <a:lnTo>
                  <a:pt x="269077" y="28150"/>
                </a:lnTo>
                <a:lnTo>
                  <a:pt x="282948" y="31944"/>
                </a:lnTo>
                <a:lnTo>
                  <a:pt x="296959" y="36379"/>
                </a:lnTo>
                <a:lnTo>
                  <a:pt x="311061" y="41240"/>
                </a:lnTo>
                <a:lnTo>
                  <a:pt x="324273" y="45433"/>
                </a:lnTo>
                <a:lnTo>
                  <a:pt x="349113" y="52633"/>
                </a:lnTo>
                <a:lnTo>
                  <a:pt x="361070" y="56838"/>
                </a:lnTo>
                <a:lnTo>
                  <a:pt x="372853" y="61548"/>
                </a:lnTo>
                <a:lnTo>
                  <a:pt x="384517" y="66592"/>
                </a:lnTo>
                <a:lnTo>
                  <a:pt x="394199" y="72812"/>
                </a:lnTo>
                <a:lnTo>
                  <a:pt x="402558" y="79817"/>
                </a:lnTo>
                <a:lnTo>
                  <a:pt x="410036" y="87343"/>
                </a:lnTo>
                <a:lnTo>
                  <a:pt x="419783" y="96171"/>
                </a:lnTo>
                <a:lnTo>
                  <a:pt x="443314" y="116140"/>
                </a:lnTo>
                <a:lnTo>
                  <a:pt x="451494" y="123942"/>
                </a:lnTo>
                <a:lnTo>
                  <a:pt x="456947" y="130096"/>
                </a:lnTo>
                <a:lnTo>
                  <a:pt x="460583" y="135150"/>
                </a:lnTo>
                <a:lnTo>
                  <a:pt x="463006" y="140425"/>
                </a:lnTo>
                <a:lnTo>
                  <a:pt x="464622" y="145847"/>
                </a:lnTo>
                <a:lnTo>
                  <a:pt x="465699" y="151366"/>
                </a:lnTo>
                <a:lnTo>
                  <a:pt x="465465" y="156951"/>
                </a:lnTo>
                <a:lnTo>
                  <a:pt x="464356" y="162579"/>
                </a:lnTo>
                <a:lnTo>
                  <a:pt x="462665" y="168236"/>
                </a:lnTo>
                <a:lnTo>
                  <a:pt x="459632" y="173912"/>
                </a:lnTo>
                <a:lnTo>
                  <a:pt x="455705" y="179602"/>
                </a:lnTo>
                <a:lnTo>
                  <a:pt x="451182" y="185300"/>
                </a:lnTo>
                <a:lnTo>
                  <a:pt x="438537" y="194170"/>
                </a:lnTo>
                <a:lnTo>
                  <a:pt x="369986" y="228482"/>
                </a:lnTo>
                <a:lnTo>
                  <a:pt x="357842" y="233126"/>
                </a:lnTo>
                <a:lnTo>
                  <a:pt x="344982" y="237175"/>
                </a:lnTo>
                <a:lnTo>
                  <a:pt x="331647" y="240827"/>
                </a:lnTo>
                <a:lnTo>
                  <a:pt x="317042" y="244214"/>
                </a:lnTo>
                <a:lnTo>
                  <a:pt x="141587" y="280023"/>
                </a:lnTo>
                <a:lnTo>
                  <a:pt x="121755" y="283679"/>
                </a:lnTo>
                <a:lnTo>
                  <a:pt x="105676" y="286117"/>
                </a:lnTo>
                <a:lnTo>
                  <a:pt x="92100" y="287742"/>
                </a:lnTo>
                <a:lnTo>
                  <a:pt x="80191" y="288826"/>
                </a:lnTo>
                <a:lnTo>
                  <a:pt x="69395" y="289548"/>
                </a:lnTo>
                <a:lnTo>
                  <a:pt x="45627" y="290565"/>
                </a:lnTo>
                <a:lnTo>
                  <a:pt x="22084" y="2909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858"/>
          <p:cNvSpPr/>
          <p:nvPr/>
        </p:nvSpPr>
        <p:spPr>
          <a:xfrm>
            <a:off x="1770662" y="4195586"/>
            <a:ext cx="298168" cy="279260"/>
          </a:xfrm>
          <a:custGeom>
            <a:avLst/>
            <a:gdLst/>
            <a:ahLst/>
            <a:cxnLst/>
            <a:rect l="0" t="0" r="0" b="0"/>
            <a:pathLst>
              <a:path w="298168" h="279260">
                <a:moveTo>
                  <a:pt x="178152" y="4939"/>
                </a:moveTo>
                <a:lnTo>
                  <a:pt x="159949" y="388"/>
                </a:lnTo>
                <a:lnTo>
                  <a:pt x="153634" y="0"/>
                </a:lnTo>
                <a:lnTo>
                  <a:pt x="148472" y="694"/>
                </a:lnTo>
                <a:lnTo>
                  <a:pt x="124241" y="8651"/>
                </a:lnTo>
                <a:lnTo>
                  <a:pt x="117447" y="11223"/>
                </a:lnTo>
                <a:lnTo>
                  <a:pt x="111012" y="13891"/>
                </a:lnTo>
                <a:lnTo>
                  <a:pt x="104817" y="16622"/>
                </a:lnTo>
                <a:lnTo>
                  <a:pt x="95925" y="23205"/>
                </a:lnTo>
                <a:lnTo>
                  <a:pt x="85234" y="32356"/>
                </a:lnTo>
                <a:lnTo>
                  <a:pt x="73344" y="43219"/>
                </a:lnTo>
                <a:lnTo>
                  <a:pt x="63513" y="53319"/>
                </a:lnTo>
                <a:lnTo>
                  <a:pt x="55054" y="62910"/>
                </a:lnTo>
                <a:lnTo>
                  <a:pt x="47509" y="72161"/>
                </a:lnTo>
                <a:lnTo>
                  <a:pt x="40574" y="81186"/>
                </a:lnTo>
                <a:lnTo>
                  <a:pt x="34046" y="90060"/>
                </a:lnTo>
                <a:lnTo>
                  <a:pt x="27789" y="98834"/>
                </a:lnTo>
                <a:lnTo>
                  <a:pt x="22665" y="107540"/>
                </a:lnTo>
                <a:lnTo>
                  <a:pt x="18297" y="116202"/>
                </a:lnTo>
                <a:lnTo>
                  <a:pt x="14432" y="124835"/>
                </a:lnTo>
                <a:lnTo>
                  <a:pt x="10903" y="136304"/>
                </a:lnTo>
                <a:lnTo>
                  <a:pt x="7598" y="149666"/>
                </a:lnTo>
                <a:lnTo>
                  <a:pt x="4442" y="164288"/>
                </a:lnTo>
                <a:lnTo>
                  <a:pt x="2338" y="175942"/>
                </a:lnTo>
                <a:lnTo>
                  <a:pt x="935" y="185615"/>
                </a:lnTo>
                <a:lnTo>
                  <a:pt x="0" y="193970"/>
                </a:lnTo>
                <a:lnTo>
                  <a:pt x="329" y="200492"/>
                </a:lnTo>
                <a:lnTo>
                  <a:pt x="1501" y="205793"/>
                </a:lnTo>
                <a:lnTo>
                  <a:pt x="5343" y="214222"/>
                </a:lnTo>
                <a:lnTo>
                  <a:pt x="10226" y="221144"/>
                </a:lnTo>
                <a:lnTo>
                  <a:pt x="15571" y="227395"/>
                </a:lnTo>
                <a:lnTo>
                  <a:pt x="18330" y="230395"/>
                </a:lnTo>
                <a:lnTo>
                  <a:pt x="26475" y="236269"/>
                </a:lnTo>
                <a:lnTo>
                  <a:pt x="31314" y="239169"/>
                </a:lnTo>
                <a:lnTo>
                  <a:pt x="36445" y="240150"/>
                </a:lnTo>
                <a:lnTo>
                  <a:pt x="41771" y="239851"/>
                </a:lnTo>
                <a:lnTo>
                  <a:pt x="77659" y="232528"/>
                </a:lnTo>
                <a:lnTo>
                  <a:pt x="87344" y="230007"/>
                </a:lnTo>
                <a:lnTo>
                  <a:pt x="95706" y="227375"/>
                </a:lnTo>
                <a:lnTo>
                  <a:pt x="103186" y="224667"/>
                </a:lnTo>
                <a:lnTo>
                  <a:pt x="110077" y="220956"/>
                </a:lnTo>
                <a:lnTo>
                  <a:pt x="116576" y="216578"/>
                </a:lnTo>
                <a:lnTo>
                  <a:pt x="122814" y="211754"/>
                </a:lnTo>
                <a:lnTo>
                  <a:pt x="128878" y="206633"/>
                </a:lnTo>
                <a:lnTo>
                  <a:pt x="134825" y="201314"/>
                </a:lnTo>
                <a:lnTo>
                  <a:pt x="140695" y="195863"/>
                </a:lnTo>
                <a:lnTo>
                  <a:pt x="148418" y="187467"/>
                </a:lnTo>
                <a:lnTo>
                  <a:pt x="157377" y="177106"/>
                </a:lnTo>
                <a:lnTo>
                  <a:pt x="167160" y="165437"/>
                </a:lnTo>
                <a:lnTo>
                  <a:pt x="174634" y="154800"/>
                </a:lnTo>
                <a:lnTo>
                  <a:pt x="180569" y="144851"/>
                </a:lnTo>
                <a:lnTo>
                  <a:pt x="185479" y="135361"/>
                </a:lnTo>
                <a:lnTo>
                  <a:pt x="188752" y="127129"/>
                </a:lnTo>
                <a:lnTo>
                  <a:pt x="190933" y="119737"/>
                </a:lnTo>
                <a:lnTo>
                  <a:pt x="192388" y="112903"/>
                </a:lnTo>
                <a:lnTo>
                  <a:pt x="198986" y="75981"/>
                </a:lnTo>
                <a:lnTo>
                  <a:pt x="200614" y="65635"/>
                </a:lnTo>
                <a:lnTo>
                  <a:pt x="201699" y="57786"/>
                </a:lnTo>
                <a:lnTo>
                  <a:pt x="202423" y="51600"/>
                </a:lnTo>
                <a:lnTo>
                  <a:pt x="202905" y="46524"/>
                </a:lnTo>
                <a:lnTo>
                  <a:pt x="203441" y="38343"/>
                </a:lnTo>
                <a:lnTo>
                  <a:pt x="202631" y="35781"/>
                </a:lnTo>
                <a:lnTo>
                  <a:pt x="201139" y="34073"/>
                </a:lnTo>
                <a:lnTo>
                  <a:pt x="199192" y="32934"/>
                </a:lnTo>
                <a:lnTo>
                  <a:pt x="194488" y="31669"/>
                </a:lnTo>
                <a:lnTo>
                  <a:pt x="191901" y="31331"/>
                </a:lnTo>
                <a:lnTo>
                  <a:pt x="190175" y="32059"/>
                </a:lnTo>
                <a:lnTo>
                  <a:pt x="189025" y="33496"/>
                </a:lnTo>
                <a:lnTo>
                  <a:pt x="188258" y="35407"/>
                </a:lnTo>
                <a:lnTo>
                  <a:pt x="187406" y="42610"/>
                </a:lnTo>
                <a:lnTo>
                  <a:pt x="187028" y="51209"/>
                </a:lnTo>
                <a:lnTo>
                  <a:pt x="186860" y="58206"/>
                </a:lnTo>
                <a:lnTo>
                  <a:pt x="186765" y="76602"/>
                </a:lnTo>
                <a:lnTo>
                  <a:pt x="187704" y="83194"/>
                </a:lnTo>
                <a:lnTo>
                  <a:pt x="189283" y="89494"/>
                </a:lnTo>
                <a:lnTo>
                  <a:pt x="191288" y="95599"/>
                </a:lnTo>
                <a:lnTo>
                  <a:pt x="192624" y="102526"/>
                </a:lnTo>
                <a:lnTo>
                  <a:pt x="193515" y="110002"/>
                </a:lnTo>
                <a:lnTo>
                  <a:pt x="194109" y="117843"/>
                </a:lnTo>
                <a:lnTo>
                  <a:pt x="196410" y="125928"/>
                </a:lnTo>
                <a:lnTo>
                  <a:pt x="199849" y="134176"/>
                </a:lnTo>
                <a:lnTo>
                  <a:pt x="204047" y="142532"/>
                </a:lnTo>
                <a:lnTo>
                  <a:pt x="207798" y="150960"/>
                </a:lnTo>
                <a:lnTo>
                  <a:pt x="211251" y="159436"/>
                </a:lnTo>
                <a:lnTo>
                  <a:pt x="214506" y="167944"/>
                </a:lnTo>
                <a:lnTo>
                  <a:pt x="220662" y="185018"/>
                </a:lnTo>
                <a:lnTo>
                  <a:pt x="223637" y="193572"/>
                </a:lnTo>
                <a:lnTo>
                  <a:pt x="227526" y="201179"/>
                </a:lnTo>
                <a:lnTo>
                  <a:pt x="232023" y="208156"/>
                </a:lnTo>
                <a:lnTo>
                  <a:pt x="236926" y="214712"/>
                </a:lnTo>
                <a:lnTo>
                  <a:pt x="241147" y="220987"/>
                </a:lnTo>
                <a:lnTo>
                  <a:pt x="244914" y="227076"/>
                </a:lnTo>
                <a:lnTo>
                  <a:pt x="248378" y="233040"/>
                </a:lnTo>
                <a:lnTo>
                  <a:pt x="253544" y="240826"/>
                </a:lnTo>
                <a:lnTo>
                  <a:pt x="266905" y="259638"/>
                </a:lnTo>
                <a:lnTo>
                  <a:pt x="272563" y="266178"/>
                </a:lnTo>
                <a:lnTo>
                  <a:pt x="277288" y="270539"/>
                </a:lnTo>
                <a:lnTo>
                  <a:pt x="298167" y="2792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859"/>
          <p:cNvSpPr/>
          <p:nvPr/>
        </p:nvSpPr>
        <p:spPr>
          <a:xfrm>
            <a:off x="2137409" y="4249456"/>
            <a:ext cx="270276" cy="559499"/>
          </a:xfrm>
          <a:custGeom>
            <a:avLst/>
            <a:gdLst/>
            <a:ahLst/>
            <a:cxnLst/>
            <a:rect l="0" t="0" r="0" b="0"/>
            <a:pathLst>
              <a:path w="270276" h="559499">
                <a:moveTo>
                  <a:pt x="0" y="11076"/>
                </a:moveTo>
                <a:lnTo>
                  <a:pt x="9102" y="20178"/>
                </a:lnTo>
                <a:lnTo>
                  <a:pt x="11783" y="23811"/>
                </a:lnTo>
                <a:lnTo>
                  <a:pt x="14762" y="30389"/>
                </a:lnTo>
                <a:lnTo>
                  <a:pt x="18626" y="46647"/>
                </a:lnTo>
                <a:lnTo>
                  <a:pt x="20990" y="57650"/>
                </a:lnTo>
                <a:lnTo>
                  <a:pt x="22566" y="70700"/>
                </a:lnTo>
                <a:lnTo>
                  <a:pt x="23617" y="85116"/>
                </a:lnTo>
                <a:lnTo>
                  <a:pt x="24317" y="100441"/>
                </a:lnTo>
                <a:lnTo>
                  <a:pt x="25737" y="112563"/>
                </a:lnTo>
                <a:lnTo>
                  <a:pt x="27635" y="122549"/>
                </a:lnTo>
                <a:lnTo>
                  <a:pt x="29854" y="131111"/>
                </a:lnTo>
                <a:lnTo>
                  <a:pt x="32285" y="142534"/>
                </a:lnTo>
                <a:lnTo>
                  <a:pt x="37527" y="170467"/>
                </a:lnTo>
                <a:lnTo>
                  <a:pt x="40258" y="181154"/>
                </a:lnTo>
                <a:lnTo>
                  <a:pt x="45833" y="195569"/>
                </a:lnTo>
                <a:lnTo>
                  <a:pt x="49605" y="199794"/>
                </a:lnTo>
                <a:lnTo>
                  <a:pt x="54025" y="202611"/>
                </a:lnTo>
                <a:lnTo>
                  <a:pt x="58877" y="204488"/>
                </a:lnTo>
                <a:lnTo>
                  <a:pt x="66808" y="206575"/>
                </a:lnTo>
                <a:lnTo>
                  <a:pt x="73508" y="207502"/>
                </a:lnTo>
                <a:lnTo>
                  <a:pt x="79660" y="207914"/>
                </a:lnTo>
                <a:lnTo>
                  <a:pt x="82634" y="207071"/>
                </a:lnTo>
                <a:lnTo>
                  <a:pt x="88479" y="203595"/>
                </a:lnTo>
                <a:lnTo>
                  <a:pt x="94252" y="198875"/>
                </a:lnTo>
                <a:lnTo>
                  <a:pt x="97125" y="196283"/>
                </a:lnTo>
                <a:lnTo>
                  <a:pt x="102857" y="188323"/>
                </a:lnTo>
                <a:lnTo>
                  <a:pt x="109532" y="178435"/>
                </a:lnTo>
                <a:lnTo>
                  <a:pt x="113979" y="173131"/>
                </a:lnTo>
                <a:lnTo>
                  <a:pt x="118849" y="167691"/>
                </a:lnTo>
                <a:lnTo>
                  <a:pt x="129339" y="156565"/>
                </a:lnTo>
                <a:lnTo>
                  <a:pt x="134804" y="150931"/>
                </a:lnTo>
                <a:lnTo>
                  <a:pt x="139399" y="144318"/>
                </a:lnTo>
                <a:lnTo>
                  <a:pt x="147046" y="129349"/>
                </a:lnTo>
                <a:lnTo>
                  <a:pt x="156705" y="109408"/>
                </a:lnTo>
                <a:lnTo>
                  <a:pt x="189030" y="37140"/>
                </a:lnTo>
                <a:lnTo>
                  <a:pt x="193551" y="22343"/>
                </a:lnTo>
                <a:lnTo>
                  <a:pt x="196096" y="5842"/>
                </a:lnTo>
                <a:lnTo>
                  <a:pt x="196692" y="177"/>
                </a:lnTo>
                <a:lnTo>
                  <a:pt x="196851" y="0"/>
                </a:lnTo>
                <a:lnTo>
                  <a:pt x="196956" y="835"/>
                </a:lnTo>
                <a:lnTo>
                  <a:pt x="194534" y="4302"/>
                </a:lnTo>
                <a:lnTo>
                  <a:pt x="190282" y="9970"/>
                </a:lnTo>
                <a:lnTo>
                  <a:pt x="185218" y="18840"/>
                </a:lnTo>
                <a:lnTo>
                  <a:pt x="182332" y="31672"/>
                </a:lnTo>
                <a:lnTo>
                  <a:pt x="181049" y="46899"/>
                </a:lnTo>
                <a:lnTo>
                  <a:pt x="180479" y="63193"/>
                </a:lnTo>
                <a:lnTo>
                  <a:pt x="181279" y="75348"/>
                </a:lnTo>
                <a:lnTo>
                  <a:pt x="182766" y="90119"/>
                </a:lnTo>
                <a:lnTo>
                  <a:pt x="184709" y="106634"/>
                </a:lnTo>
                <a:lnTo>
                  <a:pt x="186004" y="121454"/>
                </a:lnTo>
                <a:lnTo>
                  <a:pt x="186868" y="135144"/>
                </a:lnTo>
                <a:lnTo>
                  <a:pt x="187444" y="148081"/>
                </a:lnTo>
                <a:lnTo>
                  <a:pt x="188780" y="160515"/>
                </a:lnTo>
                <a:lnTo>
                  <a:pt x="190624" y="172615"/>
                </a:lnTo>
                <a:lnTo>
                  <a:pt x="200426" y="223960"/>
                </a:lnTo>
                <a:lnTo>
                  <a:pt x="204102" y="236819"/>
                </a:lnTo>
                <a:lnTo>
                  <a:pt x="208459" y="249201"/>
                </a:lnTo>
                <a:lnTo>
                  <a:pt x="213268" y="261266"/>
                </a:lnTo>
                <a:lnTo>
                  <a:pt x="228771" y="305152"/>
                </a:lnTo>
                <a:lnTo>
                  <a:pt x="238239" y="332857"/>
                </a:lnTo>
                <a:lnTo>
                  <a:pt x="246456" y="359899"/>
                </a:lnTo>
                <a:lnTo>
                  <a:pt x="253839" y="386500"/>
                </a:lnTo>
                <a:lnTo>
                  <a:pt x="260666" y="412806"/>
                </a:lnTo>
                <a:lnTo>
                  <a:pt x="265218" y="435106"/>
                </a:lnTo>
                <a:lnTo>
                  <a:pt x="268252" y="454735"/>
                </a:lnTo>
                <a:lnTo>
                  <a:pt x="270275" y="472584"/>
                </a:lnTo>
                <a:lnTo>
                  <a:pt x="268766" y="487341"/>
                </a:lnTo>
                <a:lnTo>
                  <a:pt x="264902" y="500036"/>
                </a:lnTo>
                <a:lnTo>
                  <a:pt x="259469" y="511357"/>
                </a:lnTo>
                <a:lnTo>
                  <a:pt x="253942" y="520809"/>
                </a:lnTo>
                <a:lnTo>
                  <a:pt x="248353" y="529015"/>
                </a:lnTo>
                <a:lnTo>
                  <a:pt x="242721" y="536392"/>
                </a:lnTo>
                <a:lnTo>
                  <a:pt x="237062" y="542261"/>
                </a:lnTo>
                <a:lnTo>
                  <a:pt x="231384" y="547127"/>
                </a:lnTo>
                <a:lnTo>
                  <a:pt x="225694" y="551324"/>
                </a:lnTo>
                <a:lnTo>
                  <a:pt x="219043" y="554121"/>
                </a:lnTo>
                <a:lnTo>
                  <a:pt x="211751" y="555986"/>
                </a:lnTo>
                <a:lnTo>
                  <a:pt x="204033" y="557229"/>
                </a:lnTo>
                <a:lnTo>
                  <a:pt x="196029" y="558059"/>
                </a:lnTo>
                <a:lnTo>
                  <a:pt x="187837" y="558611"/>
                </a:lnTo>
                <a:lnTo>
                  <a:pt x="179517" y="558979"/>
                </a:lnTo>
                <a:lnTo>
                  <a:pt x="162653" y="559389"/>
                </a:lnTo>
                <a:lnTo>
                  <a:pt x="154155" y="559498"/>
                </a:lnTo>
                <a:lnTo>
                  <a:pt x="144680" y="558618"/>
                </a:lnTo>
                <a:lnTo>
                  <a:pt x="134554" y="557079"/>
                </a:lnTo>
                <a:lnTo>
                  <a:pt x="123993" y="555101"/>
                </a:lnTo>
                <a:lnTo>
                  <a:pt x="114094" y="552829"/>
                </a:lnTo>
                <a:lnTo>
                  <a:pt x="104638" y="550363"/>
                </a:lnTo>
                <a:lnTo>
                  <a:pt x="95476" y="547765"/>
                </a:lnTo>
                <a:lnTo>
                  <a:pt x="87464" y="545081"/>
                </a:lnTo>
                <a:lnTo>
                  <a:pt x="80217" y="542340"/>
                </a:lnTo>
                <a:lnTo>
                  <a:pt x="73480" y="539559"/>
                </a:lnTo>
                <a:lnTo>
                  <a:pt x="66132" y="535801"/>
                </a:lnTo>
                <a:lnTo>
                  <a:pt x="58376" y="531390"/>
                </a:lnTo>
                <a:lnTo>
                  <a:pt x="50347" y="526545"/>
                </a:lnTo>
                <a:lnTo>
                  <a:pt x="44043" y="521409"/>
                </a:lnTo>
                <a:lnTo>
                  <a:pt x="38887" y="516081"/>
                </a:lnTo>
                <a:lnTo>
                  <a:pt x="30618" y="505080"/>
                </a:lnTo>
                <a:lnTo>
                  <a:pt x="23768" y="493841"/>
                </a:lnTo>
                <a:lnTo>
                  <a:pt x="20089" y="482496"/>
                </a:lnTo>
                <a:lnTo>
                  <a:pt x="18018" y="465399"/>
                </a:lnTo>
                <a:lnTo>
                  <a:pt x="17727" y="459690"/>
                </a:lnTo>
                <a:lnTo>
                  <a:pt x="19944" y="445727"/>
                </a:lnTo>
                <a:lnTo>
                  <a:pt x="21869" y="438004"/>
                </a:lnTo>
                <a:lnTo>
                  <a:pt x="29087" y="424342"/>
                </a:lnTo>
                <a:lnTo>
                  <a:pt x="33679" y="418031"/>
                </a:lnTo>
                <a:lnTo>
                  <a:pt x="38645" y="411919"/>
                </a:lnTo>
                <a:lnTo>
                  <a:pt x="43861" y="405940"/>
                </a:lnTo>
                <a:lnTo>
                  <a:pt x="49243" y="400049"/>
                </a:lnTo>
                <a:lnTo>
                  <a:pt x="56642" y="394216"/>
                </a:lnTo>
                <a:lnTo>
                  <a:pt x="65384" y="388423"/>
                </a:lnTo>
                <a:lnTo>
                  <a:pt x="75022" y="382656"/>
                </a:lnTo>
                <a:lnTo>
                  <a:pt x="93351" y="371168"/>
                </a:lnTo>
                <a:lnTo>
                  <a:pt x="102239" y="365437"/>
                </a:lnTo>
                <a:lnTo>
                  <a:pt x="111975" y="359712"/>
                </a:lnTo>
                <a:lnTo>
                  <a:pt x="122275" y="353990"/>
                </a:lnTo>
                <a:lnTo>
                  <a:pt x="132952" y="348270"/>
                </a:lnTo>
                <a:lnTo>
                  <a:pt x="142927" y="342552"/>
                </a:lnTo>
                <a:lnTo>
                  <a:pt x="152435" y="336835"/>
                </a:lnTo>
                <a:lnTo>
                  <a:pt x="161631" y="331119"/>
                </a:lnTo>
                <a:lnTo>
                  <a:pt x="171571" y="325403"/>
                </a:lnTo>
                <a:lnTo>
                  <a:pt x="214313" y="302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860"/>
          <p:cNvSpPr/>
          <p:nvPr/>
        </p:nvSpPr>
        <p:spPr>
          <a:xfrm>
            <a:off x="2488882" y="4333974"/>
            <a:ext cx="77153" cy="183734"/>
          </a:xfrm>
          <a:custGeom>
            <a:avLst/>
            <a:gdLst/>
            <a:ahLst/>
            <a:cxnLst/>
            <a:rect l="0" t="0" r="0" b="0"/>
            <a:pathLst>
              <a:path w="77153" h="183734">
                <a:moveTo>
                  <a:pt x="0" y="80863"/>
                </a:moveTo>
                <a:lnTo>
                  <a:pt x="4551" y="67211"/>
                </a:lnTo>
                <a:lnTo>
                  <a:pt x="6844" y="61284"/>
                </a:lnTo>
                <a:lnTo>
                  <a:pt x="9325" y="55428"/>
                </a:lnTo>
                <a:lnTo>
                  <a:pt x="14622" y="43841"/>
                </a:lnTo>
                <a:lnTo>
                  <a:pt x="20151" y="32342"/>
                </a:lnTo>
                <a:lnTo>
                  <a:pt x="22006" y="27560"/>
                </a:lnTo>
                <a:lnTo>
                  <a:pt x="23244" y="23420"/>
                </a:lnTo>
                <a:lnTo>
                  <a:pt x="24068" y="19708"/>
                </a:lnTo>
                <a:lnTo>
                  <a:pt x="26523" y="16281"/>
                </a:lnTo>
                <a:lnTo>
                  <a:pt x="30064" y="13043"/>
                </a:lnTo>
                <a:lnTo>
                  <a:pt x="34331" y="9932"/>
                </a:lnTo>
                <a:lnTo>
                  <a:pt x="37175" y="6906"/>
                </a:lnTo>
                <a:lnTo>
                  <a:pt x="39070" y="3936"/>
                </a:lnTo>
                <a:lnTo>
                  <a:pt x="40334" y="1003"/>
                </a:lnTo>
                <a:lnTo>
                  <a:pt x="42130" y="0"/>
                </a:lnTo>
                <a:lnTo>
                  <a:pt x="44279" y="285"/>
                </a:lnTo>
                <a:lnTo>
                  <a:pt x="46664" y="1427"/>
                </a:lnTo>
                <a:lnTo>
                  <a:pt x="48254" y="3141"/>
                </a:lnTo>
                <a:lnTo>
                  <a:pt x="49315" y="5235"/>
                </a:lnTo>
                <a:lnTo>
                  <a:pt x="50021" y="7585"/>
                </a:lnTo>
                <a:lnTo>
                  <a:pt x="49540" y="11056"/>
                </a:lnTo>
                <a:lnTo>
                  <a:pt x="48267" y="15275"/>
                </a:lnTo>
                <a:lnTo>
                  <a:pt x="46465" y="19993"/>
                </a:lnTo>
                <a:lnTo>
                  <a:pt x="45264" y="25043"/>
                </a:lnTo>
                <a:lnTo>
                  <a:pt x="44464" y="30315"/>
                </a:lnTo>
                <a:lnTo>
                  <a:pt x="43930" y="35734"/>
                </a:lnTo>
                <a:lnTo>
                  <a:pt x="44527" y="44109"/>
                </a:lnTo>
                <a:lnTo>
                  <a:pt x="45877" y="54456"/>
                </a:lnTo>
                <a:lnTo>
                  <a:pt x="47730" y="66116"/>
                </a:lnTo>
                <a:lnTo>
                  <a:pt x="49917" y="77699"/>
                </a:lnTo>
                <a:lnTo>
                  <a:pt x="54888" y="100729"/>
                </a:lnTo>
                <a:lnTo>
                  <a:pt x="57547" y="110300"/>
                </a:lnTo>
                <a:lnTo>
                  <a:pt x="60272" y="118585"/>
                </a:lnTo>
                <a:lnTo>
                  <a:pt x="63041" y="126014"/>
                </a:lnTo>
                <a:lnTo>
                  <a:pt x="64888" y="132871"/>
                </a:lnTo>
                <a:lnTo>
                  <a:pt x="66119" y="139347"/>
                </a:lnTo>
                <a:lnTo>
                  <a:pt x="66939" y="145570"/>
                </a:lnTo>
                <a:lnTo>
                  <a:pt x="67486" y="150671"/>
                </a:lnTo>
                <a:lnTo>
                  <a:pt x="67851" y="155024"/>
                </a:lnTo>
                <a:lnTo>
                  <a:pt x="68094" y="158879"/>
                </a:lnTo>
                <a:lnTo>
                  <a:pt x="68364" y="165702"/>
                </a:lnTo>
                <a:lnTo>
                  <a:pt x="68516" y="174898"/>
                </a:lnTo>
                <a:lnTo>
                  <a:pt x="68537" y="177843"/>
                </a:lnTo>
                <a:lnTo>
                  <a:pt x="69504" y="179806"/>
                </a:lnTo>
                <a:lnTo>
                  <a:pt x="71101" y="181115"/>
                </a:lnTo>
                <a:lnTo>
                  <a:pt x="77152" y="183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861"/>
          <p:cNvSpPr/>
          <p:nvPr/>
        </p:nvSpPr>
        <p:spPr>
          <a:xfrm>
            <a:off x="2514600" y="4226242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0" y="17145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862"/>
          <p:cNvSpPr/>
          <p:nvPr/>
        </p:nvSpPr>
        <p:spPr>
          <a:xfrm>
            <a:off x="2626042" y="4303395"/>
            <a:ext cx="377191" cy="222885"/>
          </a:xfrm>
          <a:custGeom>
            <a:avLst/>
            <a:gdLst/>
            <a:ahLst/>
            <a:cxnLst/>
            <a:rect l="0" t="0" r="0" b="0"/>
            <a:pathLst>
              <a:path w="377191" h="222885">
                <a:moveTo>
                  <a:pt x="0" y="0"/>
                </a:moveTo>
                <a:lnTo>
                  <a:pt x="4551" y="13652"/>
                </a:lnTo>
                <a:lnTo>
                  <a:pt x="8749" y="23389"/>
                </a:lnTo>
                <a:lnTo>
                  <a:pt x="21034" y="49447"/>
                </a:lnTo>
                <a:lnTo>
                  <a:pt x="34913" y="78045"/>
                </a:lnTo>
                <a:lnTo>
                  <a:pt x="38515" y="86320"/>
                </a:lnTo>
                <a:lnTo>
                  <a:pt x="41869" y="94694"/>
                </a:lnTo>
                <a:lnTo>
                  <a:pt x="45058" y="103134"/>
                </a:lnTo>
                <a:lnTo>
                  <a:pt x="48136" y="110666"/>
                </a:lnTo>
                <a:lnTo>
                  <a:pt x="51141" y="117592"/>
                </a:lnTo>
                <a:lnTo>
                  <a:pt x="54096" y="124114"/>
                </a:lnTo>
                <a:lnTo>
                  <a:pt x="57019" y="131320"/>
                </a:lnTo>
                <a:lnTo>
                  <a:pt x="59920" y="138982"/>
                </a:lnTo>
                <a:lnTo>
                  <a:pt x="62807" y="146947"/>
                </a:lnTo>
                <a:lnTo>
                  <a:pt x="65684" y="153210"/>
                </a:lnTo>
                <a:lnTo>
                  <a:pt x="68554" y="158337"/>
                </a:lnTo>
                <a:lnTo>
                  <a:pt x="71420" y="162708"/>
                </a:lnTo>
                <a:lnTo>
                  <a:pt x="73331" y="166574"/>
                </a:lnTo>
                <a:lnTo>
                  <a:pt x="75454" y="173411"/>
                </a:lnTo>
                <a:lnTo>
                  <a:pt x="78938" y="179623"/>
                </a:lnTo>
                <a:lnTo>
                  <a:pt x="81200" y="182614"/>
                </a:lnTo>
                <a:lnTo>
                  <a:pt x="82708" y="183655"/>
                </a:lnTo>
                <a:lnTo>
                  <a:pt x="83714" y="183397"/>
                </a:lnTo>
                <a:lnTo>
                  <a:pt x="84384" y="182271"/>
                </a:lnTo>
                <a:lnTo>
                  <a:pt x="85129" y="178482"/>
                </a:lnTo>
                <a:lnTo>
                  <a:pt x="85328" y="176138"/>
                </a:lnTo>
                <a:lnTo>
                  <a:pt x="86413" y="172670"/>
                </a:lnTo>
                <a:lnTo>
                  <a:pt x="88088" y="168453"/>
                </a:lnTo>
                <a:lnTo>
                  <a:pt x="90158" y="163737"/>
                </a:lnTo>
                <a:lnTo>
                  <a:pt x="92490" y="155830"/>
                </a:lnTo>
                <a:lnTo>
                  <a:pt x="94998" y="145797"/>
                </a:lnTo>
                <a:lnTo>
                  <a:pt x="97622" y="134345"/>
                </a:lnTo>
                <a:lnTo>
                  <a:pt x="101276" y="124806"/>
                </a:lnTo>
                <a:lnTo>
                  <a:pt x="105618" y="116541"/>
                </a:lnTo>
                <a:lnTo>
                  <a:pt x="110417" y="109127"/>
                </a:lnTo>
                <a:lnTo>
                  <a:pt x="116473" y="101326"/>
                </a:lnTo>
                <a:lnTo>
                  <a:pt x="123369" y="93268"/>
                </a:lnTo>
                <a:lnTo>
                  <a:pt x="137698" y="77647"/>
                </a:lnTo>
                <a:lnTo>
                  <a:pt x="150417" y="64355"/>
                </a:lnTo>
                <a:lnTo>
                  <a:pt x="156475" y="59096"/>
                </a:lnTo>
                <a:lnTo>
                  <a:pt x="162419" y="54637"/>
                </a:lnTo>
                <a:lnTo>
                  <a:pt x="168287" y="50712"/>
                </a:lnTo>
                <a:lnTo>
                  <a:pt x="179887" y="46351"/>
                </a:lnTo>
                <a:lnTo>
                  <a:pt x="185647" y="45188"/>
                </a:lnTo>
                <a:lnTo>
                  <a:pt x="192345" y="43460"/>
                </a:lnTo>
                <a:lnTo>
                  <a:pt x="199667" y="41356"/>
                </a:lnTo>
                <a:lnTo>
                  <a:pt x="207406" y="39000"/>
                </a:lnTo>
                <a:lnTo>
                  <a:pt x="218545" y="36383"/>
                </a:lnTo>
                <a:lnTo>
                  <a:pt x="222850" y="35685"/>
                </a:lnTo>
                <a:lnTo>
                  <a:pt x="225719" y="36173"/>
                </a:lnTo>
                <a:lnTo>
                  <a:pt x="227632" y="37450"/>
                </a:lnTo>
                <a:lnTo>
                  <a:pt x="232864" y="43798"/>
                </a:lnTo>
                <a:lnTo>
                  <a:pt x="237798" y="49946"/>
                </a:lnTo>
                <a:lnTo>
                  <a:pt x="240447" y="54252"/>
                </a:lnTo>
                <a:lnTo>
                  <a:pt x="243165" y="59028"/>
                </a:lnTo>
                <a:lnTo>
                  <a:pt x="244978" y="66022"/>
                </a:lnTo>
                <a:lnTo>
                  <a:pt x="246186" y="74494"/>
                </a:lnTo>
                <a:lnTo>
                  <a:pt x="246991" y="83953"/>
                </a:lnTo>
                <a:lnTo>
                  <a:pt x="247529" y="95021"/>
                </a:lnTo>
                <a:lnTo>
                  <a:pt x="248125" y="120019"/>
                </a:lnTo>
                <a:lnTo>
                  <a:pt x="248461" y="147215"/>
                </a:lnTo>
                <a:lnTo>
                  <a:pt x="249461" y="154341"/>
                </a:lnTo>
                <a:lnTo>
                  <a:pt x="251080" y="160996"/>
                </a:lnTo>
                <a:lnTo>
                  <a:pt x="253112" y="167338"/>
                </a:lnTo>
                <a:lnTo>
                  <a:pt x="256371" y="173471"/>
                </a:lnTo>
                <a:lnTo>
                  <a:pt x="260449" y="179465"/>
                </a:lnTo>
                <a:lnTo>
                  <a:pt x="265073" y="185366"/>
                </a:lnTo>
                <a:lnTo>
                  <a:pt x="269108" y="190252"/>
                </a:lnTo>
                <a:lnTo>
                  <a:pt x="272750" y="194462"/>
                </a:lnTo>
                <a:lnTo>
                  <a:pt x="276131" y="198221"/>
                </a:lnTo>
                <a:lnTo>
                  <a:pt x="284967" y="204938"/>
                </a:lnTo>
                <a:lnTo>
                  <a:pt x="295245" y="211098"/>
                </a:lnTo>
                <a:lnTo>
                  <a:pt x="306162" y="217012"/>
                </a:lnTo>
                <a:lnTo>
                  <a:pt x="317365" y="220274"/>
                </a:lnTo>
                <a:lnTo>
                  <a:pt x="328694" y="221724"/>
                </a:lnTo>
                <a:lnTo>
                  <a:pt x="340078" y="222369"/>
                </a:lnTo>
                <a:lnTo>
                  <a:pt x="354028" y="222655"/>
                </a:lnTo>
                <a:lnTo>
                  <a:pt x="377190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863"/>
          <p:cNvSpPr/>
          <p:nvPr/>
        </p:nvSpPr>
        <p:spPr>
          <a:xfrm>
            <a:off x="2943225" y="4286769"/>
            <a:ext cx="392800" cy="622681"/>
          </a:xfrm>
          <a:custGeom>
            <a:avLst/>
            <a:gdLst/>
            <a:ahLst/>
            <a:cxnLst/>
            <a:rect l="0" t="0" r="0" b="0"/>
            <a:pathLst>
              <a:path w="392800" h="622681">
                <a:moveTo>
                  <a:pt x="265747" y="33771"/>
                </a:moveTo>
                <a:lnTo>
                  <a:pt x="272591" y="21035"/>
                </a:lnTo>
                <a:lnTo>
                  <a:pt x="277678" y="14458"/>
                </a:lnTo>
                <a:lnTo>
                  <a:pt x="278464" y="11370"/>
                </a:lnTo>
                <a:lnTo>
                  <a:pt x="278035" y="8360"/>
                </a:lnTo>
                <a:lnTo>
                  <a:pt x="276797" y="5400"/>
                </a:lnTo>
                <a:lnTo>
                  <a:pt x="275019" y="3427"/>
                </a:lnTo>
                <a:lnTo>
                  <a:pt x="272880" y="2111"/>
                </a:lnTo>
                <a:lnTo>
                  <a:pt x="267965" y="650"/>
                </a:lnTo>
                <a:lnTo>
                  <a:pt x="262605" y="0"/>
                </a:lnTo>
                <a:lnTo>
                  <a:pt x="254508" y="2252"/>
                </a:lnTo>
                <a:lnTo>
                  <a:pt x="249682" y="4185"/>
                </a:lnTo>
                <a:lnTo>
                  <a:pt x="239239" y="11414"/>
                </a:lnTo>
                <a:lnTo>
                  <a:pt x="228248" y="20977"/>
                </a:lnTo>
                <a:lnTo>
                  <a:pt x="217014" y="31577"/>
                </a:lnTo>
                <a:lnTo>
                  <a:pt x="186326" y="61907"/>
                </a:lnTo>
                <a:lnTo>
                  <a:pt x="175652" y="74436"/>
                </a:lnTo>
                <a:lnTo>
                  <a:pt x="165679" y="87551"/>
                </a:lnTo>
                <a:lnTo>
                  <a:pt x="156172" y="101056"/>
                </a:lnTo>
                <a:lnTo>
                  <a:pt x="148882" y="112918"/>
                </a:lnTo>
                <a:lnTo>
                  <a:pt x="143069" y="123683"/>
                </a:lnTo>
                <a:lnTo>
                  <a:pt x="135024" y="142312"/>
                </a:lnTo>
                <a:lnTo>
                  <a:pt x="131448" y="156941"/>
                </a:lnTo>
                <a:lnTo>
                  <a:pt x="129435" y="175887"/>
                </a:lnTo>
                <a:lnTo>
                  <a:pt x="128838" y="193566"/>
                </a:lnTo>
                <a:lnTo>
                  <a:pt x="129707" y="198404"/>
                </a:lnTo>
                <a:lnTo>
                  <a:pt x="133212" y="206318"/>
                </a:lnTo>
                <a:lnTo>
                  <a:pt x="140541" y="216129"/>
                </a:lnTo>
                <a:lnTo>
                  <a:pt x="144176" y="218208"/>
                </a:lnTo>
                <a:lnTo>
                  <a:pt x="153296" y="220517"/>
                </a:lnTo>
                <a:lnTo>
                  <a:pt x="164589" y="221818"/>
                </a:lnTo>
                <a:lnTo>
                  <a:pt x="170686" y="222000"/>
                </a:lnTo>
                <a:lnTo>
                  <a:pt x="187620" y="222203"/>
                </a:lnTo>
                <a:lnTo>
                  <a:pt x="194612" y="221305"/>
                </a:lnTo>
                <a:lnTo>
                  <a:pt x="204922" y="217767"/>
                </a:lnTo>
                <a:lnTo>
                  <a:pt x="210909" y="214537"/>
                </a:lnTo>
                <a:lnTo>
                  <a:pt x="217758" y="210479"/>
                </a:lnTo>
                <a:lnTo>
                  <a:pt x="225182" y="205869"/>
                </a:lnTo>
                <a:lnTo>
                  <a:pt x="235971" y="195667"/>
                </a:lnTo>
                <a:lnTo>
                  <a:pt x="240181" y="190279"/>
                </a:lnTo>
                <a:lnTo>
                  <a:pt x="249939" y="171592"/>
                </a:lnTo>
                <a:lnTo>
                  <a:pt x="255209" y="159942"/>
                </a:lnTo>
                <a:lnTo>
                  <a:pt x="261063" y="141917"/>
                </a:lnTo>
                <a:lnTo>
                  <a:pt x="263666" y="127555"/>
                </a:lnTo>
                <a:lnTo>
                  <a:pt x="264822" y="114823"/>
                </a:lnTo>
                <a:lnTo>
                  <a:pt x="265336" y="97734"/>
                </a:lnTo>
                <a:lnTo>
                  <a:pt x="264612" y="79343"/>
                </a:lnTo>
                <a:lnTo>
                  <a:pt x="261115" y="64820"/>
                </a:lnTo>
                <a:lnTo>
                  <a:pt x="253791" y="45934"/>
                </a:lnTo>
                <a:lnTo>
                  <a:pt x="253014" y="41879"/>
                </a:lnTo>
                <a:lnTo>
                  <a:pt x="253448" y="39177"/>
                </a:lnTo>
                <a:lnTo>
                  <a:pt x="254690" y="37375"/>
                </a:lnTo>
                <a:lnTo>
                  <a:pt x="255518" y="37126"/>
                </a:lnTo>
                <a:lnTo>
                  <a:pt x="256070" y="37912"/>
                </a:lnTo>
                <a:lnTo>
                  <a:pt x="256684" y="41326"/>
                </a:lnTo>
                <a:lnTo>
                  <a:pt x="257110" y="58566"/>
                </a:lnTo>
                <a:lnTo>
                  <a:pt x="258084" y="62684"/>
                </a:lnTo>
                <a:lnTo>
                  <a:pt x="266491" y="81215"/>
                </a:lnTo>
                <a:lnTo>
                  <a:pt x="271793" y="95815"/>
                </a:lnTo>
                <a:lnTo>
                  <a:pt x="277324" y="111828"/>
                </a:lnTo>
                <a:lnTo>
                  <a:pt x="285497" y="128470"/>
                </a:lnTo>
                <a:lnTo>
                  <a:pt x="294527" y="146344"/>
                </a:lnTo>
                <a:lnTo>
                  <a:pt x="298269" y="156445"/>
                </a:lnTo>
                <a:lnTo>
                  <a:pt x="301716" y="166988"/>
                </a:lnTo>
                <a:lnTo>
                  <a:pt x="307824" y="182590"/>
                </a:lnTo>
                <a:lnTo>
                  <a:pt x="324770" y="222785"/>
                </a:lnTo>
                <a:lnTo>
                  <a:pt x="333671" y="245505"/>
                </a:lnTo>
                <a:lnTo>
                  <a:pt x="372552" y="350684"/>
                </a:lnTo>
                <a:lnTo>
                  <a:pt x="376956" y="366966"/>
                </a:lnTo>
                <a:lnTo>
                  <a:pt x="379891" y="382583"/>
                </a:lnTo>
                <a:lnTo>
                  <a:pt x="381848" y="397758"/>
                </a:lnTo>
                <a:lnTo>
                  <a:pt x="384105" y="411684"/>
                </a:lnTo>
                <a:lnTo>
                  <a:pt x="386562" y="424778"/>
                </a:lnTo>
                <a:lnTo>
                  <a:pt x="389153" y="437317"/>
                </a:lnTo>
                <a:lnTo>
                  <a:pt x="390880" y="449487"/>
                </a:lnTo>
                <a:lnTo>
                  <a:pt x="392032" y="461410"/>
                </a:lnTo>
                <a:lnTo>
                  <a:pt x="392799" y="473168"/>
                </a:lnTo>
                <a:lnTo>
                  <a:pt x="392358" y="483865"/>
                </a:lnTo>
                <a:lnTo>
                  <a:pt x="391112" y="493853"/>
                </a:lnTo>
                <a:lnTo>
                  <a:pt x="387187" y="512572"/>
                </a:lnTo>
                <a:lnTo>
                  <a:pt x="382268" y="530416"/>
                </a:lnTo>
                <a:lnTo>
                  <a:pt x="371827" y="547872"/>
                </a:lnTo>
                <a:lnTo>
                  <a:pt x="365042" y="556528"/>
                </a:lnTo>
                <a:lnTo>
                  <a:pt x="357661" y="564203"/>
                </a:lnTo>
                <a:lnTo>
                  <a:pt x="349883" y="571225"/>
                </a:lnTo>
                <a:lnTo>
                  <a:pt x="341840" y="577811"/>
                </a:lnTo>
                <a:lnTo>
                  <a:pt x="330763" y="585059"/>
                </a:lnTo>
                <a:lnTo>
                  <a:pt x="317663" y="592749"/>
                </a:lnTo>
                <a:lnTo>
                  <a:pt x="303216" y="600733"/>
                </a:lnTo>
                <a:lnTo>
                  <a:pt x="289774" y="607008"/>
                </a:lnTo>
                <a:lnTo>
                  <a:pt x="277002" y="612144"/>
                </a:lnTo>
                <a:lnTo>
                  <a:pt x="264678" y="616520"/>
                </a:lnTo>
                <a:lnTo>
                  <a:pt x="252652" y="619438"/>
                </a:lnTo>
                <a:lnTo>
                  <a:pt x="240825" y="621383"/>
                </a:lnTo>
                <a:lnTo>
                  <a:pt x="229129" y="622680"/>
                </a:lnTo>
                <a:lnTo>
                  <a:pt x="217523" y="622592"/>
                </a:lnTo>
                <a:lnTo>
                  <a:pt x="205975" y="621581"/>
                </a:lnTo>
                <a:lnTo>
                  <a:pt x="194466" y="619954"/>
                </a:lnTo>
                <a:lnTo>
                  <a:pt x="168979" y="615606"/>
                </a:lnTo>
                <a:lnTo>
                  <a:pt x="155515" y="613114"/>
                </a:lnTo>
                <a:lnTo>
                  <a:pt x="130395" y="607804"/>
                </a:lnTo>
                <a:lnTo>
                  <a:pt x="118362" y="605055"/>
                </a:lnTo>
                <a:lnTo>
                  <a:pt x="107483" y="602269"/>
                </a:lnTo>
                <a:lnTo>
                  <a:pt x="97373" y="599460"/>
                </a:lnTo>
                <a:lnTo>
                  <a:pt x="87775" y="596634"/>
                </a:lnTo>
                <a:lnTo>
                  <a:pt x="78519" y="592846"/>
                </a:lnTo>
                <a:lnTo>
                  <a:pt x="69491" y="588415"/>
                </a:lnTo>
                <a:lnTo>
                  <a:pt x="60614" y="583556"/>
                </a:lnTo>
                <a:lnTo>
                  <a:pt x="52792" y="578411"/>
                </a:lnTo>
                <a:lnTo>
                  <a:pt x="0" y="5395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864"/>
          <p:cNvSpPr/>
          <p:nvPr/>
        </p:nvSpPr>
        <p:spPr>
          <a:xfrm>
            <a:off x="3675678" y="4354829"/>
            <a:ext cx="441980" cy="248604"/>
          </a:xfrm>
          <a:custGeom>
            <a:avLst/>
            <a:gdLst/>
            <a:ahLst/>
            <a:cxnLst/>
            <a:rect l="0" t="0" r="0" b="0"/>
            <a:pathLst>
              <a:path w="441980" h="248604">
                <a:moveTo>
                  <a:pt x="201949" y="0"/>
                </a:moveTo>
                <a:lnTo>
                  <a:pt x="163324" y="0"/>
                </a:lnTo>
                <a:lnTo>
                  <a:pt x="151127" y="2541"/>
                </a:lnTo>
                <a:lnTo>
                  <a:pt x="123225" y="11932"/>
                </a:lnTo>
                <a:lnTo>
                  <a:pt x="116129" y="15575"/>
                </a:lnTo>
                <a:lnTo>
                  <a:pt x="109493" y="19909"/>
                </a:lnTo>
                <a:lnTo>
                  <a:pt x="103164" y="24703"/>
                </a:lnTo>
                <a:lnTo>
                  <a:pt x="97040" y="29804"/>
                </a:lnTo>
                <a:lnTo>
                  <a:pt x="91052" y="35110"/>
                </a:lnTo>
                <a:lnTo>
                  <a:pt x="85156" y="40551"/>
                </a:lnTo>
                <a:lnTo>
                  <a:pt x="63204" y="61863"/>
                </a:lnTo>
                <a:lnTo>
                  <a:pt x="56112" y="69817"/>
                </a:lnTo>
                <a:lnTo>
                  <a:pt x="49479" y="77978"/>
                </a:lnTo>
                <a:lnTo>
                  <a:pt x="43153" y="86275"/>
                </a:lnTo>
                <a:lnTo>
                  <a:pt x="37982" y="94665"/>
                </a:lnTo>
                <a:lnTo>
                  <a:pt x="33583" y="103115"/>
                </a:lnTo>
                <a:lnTo>
                  <a:pt x="29697" y="111606"/>
                </a:lnTo>
                <a:lnTo>
                  <a:pt x="24250" y="122029"/>
                </a:lnTo>
                <a:lnTo>
                  <a:pt x="10577" y="146310"/>
                </a:lnTo>
                <a:lnTo>
                  <a:pt x="5787" y="157548"/>
                </a:lnTo>
                <a:lnTo>
                  <a:pt x="2594" y="167898"/>
                </a:lnTo>
                <a:lnTo>
                  <a:pt x="466" y="177654"/>
                </a:lnTo>
                <a:lnTo>
                  <a:pt x="0" y="187017"/>
                </a:lnTo>
                <a:lnTo>
                  <a:pt x="641" y="196115"/>
                </a:lnTo>
                <a:lnTo>
                  <a:pt x="2021" y="205038"/>
                </a:lnTo>
                <a:lnTo>
                  <a:pt x="4846" y="211940"/>
                </a:lnTo>
                <a:lnTo>
                  <a:pt x="8635" y="217494"/>
                </a:lnTo>
                <a:lnTo>
                  <a:pt x="13065" y="222148"/>
                </a:lnTo>
                <a:lnTo>
                  <a:pt x="23068" y="229861"/>
                </a:lnTo>
                <a:lnTo>
                  <a:pt x="28403" y="233251"/>
                </a:lnTo>
                <a:lnTo>
                  <a:pt x="39410" y="237017"/>
                </a:lnTo>
                <a:lnTo>
                  <a:pt x="51604" y="238691"/>
                </a:lnTo>
                <a:lnTo>
                  <a:pt x="58857" y="239138"/>
                </a:lnTo>
                <a:lnTo>
                  <a:pt x="66549" y="239435"/>
                </a:lnTo>
                <a:lnTo>
                  <a:pt x="74535" y="238681"/>
                </a:lnTo>
                <a:lnTo>
                  <a:pt x="82716" y="237226"/>
                </a:lnTo>
                <a:lnTo>
                  <a:pt x="91028" y="235303"/>
                </a:lnTo>
                <a:lnTo>
                  <a:pt x="99427" y="233069"/>
                </a:lnTo>
                <a:lnTo>
                  <a:pt x="116378" y="228047"/>
                </a:lnTo>
                <a:lnTo>
                  <a:pt x="141987" y="219864"/>
                </a:lnTo>
                <a:lnTo>
                  <a:pt x="149592" y="215157"/>
                </a:lnTo>
                <a:lnTo>
                  <a:pt x="156567" y="209161"/>
                </a:lnTo>
                <a:lnTo>
                  <a:pt x="163122" y="202306"/>
                </a:lnTo>
                <a:lnTo>
                  <a:pt x="170350" y="195831"/>
                </a:lnTo>
                <a:lnTo>
                  <a:pt x="178025" y="189609"/>
                </a:lnTo>
                <a:lnTo>
                  <a:pt x="185999" y="183556"/>
                </a:lnTo>
                <a:lnTo>
                  <a:pt x="193221" y="176663"/>
                </a:lnTo>
                <a:lnTo>
                  <a:pt x="199940" y="169211"/>
                </a:lnTo>
                <a:lnTo>
                  <a:pt x="206325" y="161385"/>
                </a:lnTo>
                <a:lnTo>
                  <a:pt x="213439" y="154263"/>
                </a:lnTo>
                <a:lnTo>
                  <a:pt x="221039" y="147609"/>
                </a:lnTo>
                <a:lnTo>
                  <a:pt x="228963" y="141269"/>
                </a:lnTo>
                <a:lnTo>
                  <a:pt x="235198" y="134184"/>
                </a:lnTo>
                <a:lnTo>
                  <a:pt x="240308" y="126604"/>
                </a:lnTo>
                <a:lnTo>
                  <a:pt x="244667" y="118693"/>
                </a:lnTo>
                <a:lnTo>
                  <a:pt x="264454" y="84804"/>
                </a:lnTo>
                <a:lnTo>
                  <a:pt x="270289" y="75587"/>
                </a:lnTo>
                <a:lnTo>
                  <a:pt x="275131" y="68488"/>
                </a:lnTo>
                <a:lnTo>
                  <a:pt x="279312" y="62804"/>
                </a:lnTo>
                <a:lnTo>
                  <a:pt x="283052" y="57110"/>
                </a:lnTo>
                <a:lnTo>
                  <a:pt x="286498" y="51409"/>
                </a:lnTo>
                <a:lnTo>
                  <a:pt x="289748" y="45702"/>
                </a:lnTo>
                <a:lnTo>
                  <a:pt x="291914" y="40946"/>
                </a:lnTo>
                <a:lnTo>
                  <a:pt x="293358" y="36823"/>
                </a:lnTo>
                <a:lnTo>
                  <a:pt x="294962" y="29701"/>
                </a:lnTo>
                <a:lnTo>
                  <a:pt x="295676" y="23361"/>
                </a:lnTo>
                <a:lnTo>
                  <a:pt x="294914" y="22242"/>
                </a:lnTo>
                <a:lnTo>
                  <a:pt x="293453" y="22448"/>
                </a:lnTo>
                <a:lnTo>
                  <a:pt x="291527" y="23538"/>
                </a:lnTo>
                <a:lnTo>
                  <a:pt x="290243" y="25217"/>
                </a:lnTo>
                <a:lnTo>
                  <a:pt x="289386" y="27289"/>
                </a:lnTo>
                <a:lnTo>
                  <a:pt x="287482" y="33084"/>
                </a:lnTo>
                <a:lnTo>
                  <a:pt x="285641" y="37296"/>
                </a:lnTo>
                <a:lnTo>
                  <a:pt x="283462" y="42009"/>
                </a:lnTo>
                <a:lnTo>
                  <a:pt x="282008" y="46104"/>
                </a:lnTo>
                <a:lnTo>
                  <a:pt x="280393" y="53193"/>
                </a:lnTo>
                <a:lnTo>
                  <a:pt x="279963" y="61180"/>
                </a:lnTo>
                <a:lnTo>
                  <a:pt x="279484" y="85294"/>
                </a:lnTo>
                <a:lnTo>
                  <a:pt x="279215" y="117348"/>
                </a:lnTo>
                <a:lnTo>
                  <a:pt x="280130" y="125857"/>
                </a:lnTo>
                <a:lnTo>
                  <a:pt x="281692" y="133435"/>
                </a:lnTo>
                <a:lnTo>
                  <a:pt x="283686" y="140391"/>
                </a:lnTo>
                <a:lnTo>
                  <a:pt x="288442" y="155742"/>
                </a:lnTo>
                <a:lnTo>
                  <a:pt x="291043" y="163836"/>
                </a:lnTo>
                <a:lnTo>
                  <a:pt x="294683" y="171136"/>
                </a:lnTo>
                <a:lnTo>
                  <a:pt x="299014" y="177909"/>
                </a:lnTo>
                <a:lnTo>
                  <a:pt x="303807" y="184329"/>
                </a:lnTo>
                <a:lnTo>
                  <a:pt x="308907" y="190513"/>
                </a:lnTo>
                <a:lnTo>
                  <a:pt x="314211" y="196542"/>
                </a:lnTo>
                <a:lnTo>
                  <a:pt x="319653" y="202466"/>
                </a:lnTo>
                <a:lnTo>
                  <a:pt x="330779" y="214127"/>
                </a:lnTo>
                <a:lnTo>
                  <a:pt x="336413" y="219904"/>
                </a:lnTo>
                <a:lnTo>
                  <a:pt x="343980" y="225661"/>
                </a:lnTo>
                <a:lnTo>
                  <a:pt x="352834" y="231403"/>
                </a:lnTo>
                <a:lnTo>
                  <a:pt x="362546" y="237137"/>
                </a:lnTo>
                <a:lnTo>
                  <a:pt x="370926" y="240959"/>
                </a:lnTo>
                <a:lnTo>
                  <a:pt x="378418" y="243507"/>
                </a:lnTo>
                <a:lnTo>
                  <a:pt x="385317" y="245205"/>
                </a:lnTo>
                <a:lnTo>
                  <a:pt x="392774" y="246338"/>
                </a:lnTo>
                <a:lnTo>
                  <a:pt x="400603" y="247093"/>
                </a:lnTo>
                <a:lnTo>
                  <a:pt x="441979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865"/>
          <p:cNvSpPr/>
          <p:nvPr/>
        </p:nvSpPr>
        <p:spPr>
          <a:xfrm>
            <a:off x="4289107" y="4196380"/>
            <a:ext cx="137161" cy="467061"/>
          </a:xfrm>
          <a:custGeom>
            <a:avLst/>
            <a:gdLst/>
            <a:ahLst/>
            <a:cxnLst/>
            <a:rect l="0" t="0" r="0" b="0"/>
            <a:pathLst>
              <a:path w="137161" h="467061">
                <a:moveTo>
                  <a:pt x="0" y="12717"/>
                </a:moveTo>
                <a:lnTo>
                  <a:pt x="9102" y="8166"/>
                </a:lnTo>
                <a:lnTo>
                  <a:pt x="12735" y="5873"/>
                </a:lnTo>
                <a:lnTo>
                  <a:pt x="16110" y="3392"/>
                </a:lnTo>
                <a:lnTo>
                  <a:pt x="19313" y="785"/>
                </a:lnTo>
                <a:lnTo>
                  <a:pt x="22400" y="0"/>
                </a:lnTo>
                <a:lnTo>
                  <a:pt x="25411" y="429"/>
                </a:lnTo>
                <a:lnTo>
                  <a:pt x="28371" y="1668"/>
                </a:lnTo>
                <a:lnTo>
                  <a:pt x="30344" y="3446"/>
                </a:lnTo>
                <a:lnTo>
                  <a:pt x="31659" y="5584"/>
                </a:lnTo>
                <a:lnTo>
                  <a:pt x="33121" y="10499"/>
                </a:lnTo>
                <a:lnTo>
                  <a:pt x="33770" y="15859"/>
                </a:lnTo>
                <a:lnTo>
                  <a:pt x="34136" y="60638"/>
                </a:lnTo>
                <a:lnTo>
                  <a:pt x="33234" y="80860"/>
                </a:lnTo>
                <a:lnTo>
                  <a:pt x="31682" y="101960"/>
                </a:lnTo>
                <a:lnTo>
                  <a:pt x="29694" y="123648"/>
                </a:lnTo>
                <a:lnTo>
                  <a:pt x="29320" y="146678"/>
                </a:lnTo>
                <a:lnTo>
                  <a:pt x="30025" y="170604"/>
                </a:lnTo>
                <a:lnTo>
                  <a:pt x="31446" y="195128"/>
                </a:lnTo>
                <a:lnTo>
                  <a:pt x="33346" y="216239"/>
                </a:lnTo>
                <a:lnTo>
                  <a:pt x="35566" y="235076"/>
                </a:lnTo>
                <a:lnTo>
                  <a:pt x="37998" y="252396"/>
                </a:lnTo>
                <a:lnTo>
                  <a:pt x="40572" y="267753"/>
                </a:lnTo>
                <a:lnTo>
                  <a:pt x="43241" y="281801"/>
                </a:lnTo>
                <a:lnTo>
                  <a:pt x="58918" y="359028"/>
                </a:lnTo>
                <a:lnTo>
                  <a:pt x="64996" y="378846"/>
                </a:lnTo>
                <a:lnTo>
                  <a:pt x="71906" y="395868"/>
                </a:lnTo>
                <a:lnTo>
                  <a:pt x="79370" y="411026"/>
                </a:lnTo>
                <a:lnTo>
                  <a:pt x="85298" y="422084"/>
                </a:lnTo>
                <a:lnTo>
                  <a:pt x="90203" y="430408"/>
                </a:lnTo>
                <a:lnTo>
                  <a:pt x="94425" y="436910"/>
                </a:lnTo>
                <a:lnTo>
                  <a:pt x="98193" y="442198"/>
                </a:lnTo>
                <a:lnTo>
                  <a:pt x="101657" y="446675"/>
                </a:lnTo>
                <a:lnTo>
                  <a:pt x="104918" y="450612"/>
                </a:lnTo>
                <a:lnTo>
                  <a:pt x="108046" y="454190"/>
                </a:lnTo>
                <a:lnTo>
                  <a:pt x="111083" y="457527"/>
                </a:lnTo>
                <a:lnTo>
                  <a:pt x="114060" y="460705"/>
                </a:lnTo>
                <a:lnTo>
                  <a:pt x="116998" y="462823"/>
                </a:lnTo>
                <a:lnTo>
                  <a:pt x="119909" y="464235"/>
                </a:lnTo>
                <a:lnTo>
                  <a:pt x="137160" y="467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866"/>
          <p:cNvSpPr/>
          <p:nvPr/>
        </p:nvSpPr>
        <p:spPr>
          <a:xfrm>
            <a:off x="4477702" y="4209097"/>
            <a:ext cx="145733" cy="480061"/>
          </a:xfrm>
          <a:custGeom>
            <a:avLst/>
            <a:gdLst/>
            <a:ahLst/>
            <a:cxnLst/>
            <a:rect l="0" t="0" r="0" b="0"/>
            <a:pathLst>
              <a:path w="145733" h="480061">
                <a:moveTo>
                  <a:pt x="0" y="0"/>
                </a:moveTo>
                <a:lnTo>
                  <a:pt x="0" y="25584"/>
                </a:lnTo>
                <a:lnTo>
                  <a:pt x="1905" y="40869"/>
                </a:lnTo>
                <a:lnTo>
                  <a:pt x="5080" y="60583"/>
                </a:lnTo>
                <a:lnTo>
                  <a:pt x="9102" y="83251"/>
                </a:lnTo>
                <a:lnTo>
                  <a:pt x="11783" y="101221"/>
                </a:lnTo>
                <a:lnTo>
                  <a:pt x="13570" y="116058"/>
                </a:lnTo>
                <a:lnTo>
                  <a:pt x="14762" y="128807"/>
                </a:lnTo>
                <a:lnTo>
                  <a:pt x="20990" y="183157"/>
                </a:lnTo>
                <a:lnTo>
                  <a:pt x="25423" y="204020"/>
                </a:lnTo>
                <a:lnTo>
                  <a:pt x="31237" y="225548"/>
                </a:lnTo>
                <a:lnTo>
                  <a:pt x="37969" y="247520"/>
                </a:lnTo>
                <a:lnTo>
                  <a:pt x="42458" y="265026"/>
                </a:lnTo>
                <a:lnTo>
                  <a:pt x="45450" y="279554"/>
                </a:lnTo>
                <a:lnTo>
                  <a:pt x="47445" y="292097"/>
                </a:lnTo>
                <a:lnTo>
                  <a:pt x="50680" y="304269"/>
                </a:lnTo>
                <a:lnTo>
                  <a:pt x="54742" y="316194"/>
                </a:lnTo>
                <a:lnTo>
                  <a:pt x="59355" y="327953"/>
                </a:lnTo>
                <a:lnTo>
                  <a:pt x="64335" y="337698"/>
                </a:lnTo>
                <a:lnTo>
                  <a:pt x="69560" y="346100"/>
                </a:lnTo>
                <a:lnTo>
                  <a:pt x="74948" y="353606"/>
                </a:lnTo>
                <a:lnTo>
                  <a:pt x="79493" y="362420"/>
                </a:lnTo>
                <a:lnTo>
                  <a:pt x="83476" y="372105"/>
                </a:lnTo>
                <a:lnTo>
                  <a:pt x="87083" y="382373"/>
                </a:lnTo>
                <a:lnTo>
                  <a:pt x="92345" y="393028"/>
                </a:lnTo>
                <a:lnTo>
                  <a:pt x="98711" y="403941"/>
                </a:lnTo>
                <a:lnTo>
                  <a:pt x="124909" y="444281"/>
                </a:lnTo>
                <a:lnTo>
                  <a:pt x="128992" y="451445"/>
                </a:lnTo>
                <a:lnTo>
                  <a:pt x="131715" y="457173"/>
                </a:lnTo>
                <a:lnTo>
                  <a:pt x="145732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867"/>
          <p:cNvSpPr/>
          <p:nvPr/>
        </p:nvSpPr>
        <p:spPr>
          <a:xfrm>
            <a:off x="4083367" y="4354829"/>
            <a:ext cx="642938" cy="120017"/>
          </a:xfrm>
          <a:custGeom>
            <a:avLst/>
            <a:gdLst/>
            <a:ahLst/>
            <a:cxnLst/>
            <a:rect l="0" t="0" r="0" b="0"/>
            <a:pathLst>
              <a:path w="642938" h="120017">
                <a:moveTo>
                  <a:pt x="0" y="120016"/>
                </a:moveTo>
                <a:lnTo>
                  <a:pt x="35795" y="108084"/>
                </a:lnTo>
                <a:lnTo>
                  <a:pt x="52104" y="105188"/>
                </a:lnTo>
                <a:lnTo>
                  <a:pt x="60454" y="104415"/>
                </a:lnTo>
                <a:lnTo>
                  <a:pt x="73640" y="101043"/>
                </a:lnTo>
                <a:lnTo>
                  <a:pt x="90051" y="95937"/>
                </a:lnTo>
                <a:lnTo>
                  <a:pt x="108611" y="89676"/>
                </a:lnTo>
                <a:lnTo>
                  <a:pt x="125747" y="84549"/>
                </a:lnTo>
                <a:lnTo>
                  <a:pt x="141934" y="80179"/>
                </a:lnTo>
                <a:lnTo>
                  <a:pt x="157488" y="76313"/>
                </a:lnTo>
                <a:lnTo>
                  <a:pt x="179287" y="71830"/>
                </a:lnTo>
                <a:lnTo>
                  <a:pt x="281160" y="53489"/>
                </a:lnTo>
                <a:lnTo>
                  <a:pt x="301740" y="49947"/>
                </a:lnTo>
                <a:lnTo>
                  <a:pt x="322128" y="45681"/>
                </a:lnTo>
                <a:lnTo>
                  <a:pt x="342387" y="40931"/>
                </a:lnTo>
                <a:lnTo>
                  <a:pt x="362560" y="35860"/>
                </a:lnTo>
                <a:lnTo>
                  <a:pt x="381724" y="31527"/>
                </a:lnTo>
                <a:lnTo>
                  <a:pt x="418258" y="24173"/>
                </a:lnTo>
                <a:lnTo>
                  <a:pt x="436001" y="21830"/>
                </a:lnTo>
                <a:lnTo>
                  <a:pt x="453545" y="20269"/>
                </a:lnTo>
                <a:lnTo>
                  <a:pt x="470956" y="19228"/>
                </a:lnTo>
                <a:lnTo>
                  <a:pt x="503001" y="18071"/>
                </a:lnTo>
                <a:lnTo>
                  <a:pt x="518214" y="17763"/>
                </a:lnTo>
                <a:lnTo>
                  <a:pt x="533119" y="16604"/>
                </a:lnTo>
                <a:lnTo>
                  <a:pt x="547818" y="14880"/>
                </a:lnTo>
                <a:lnTo>
                  <a:pt x="562379" y="12778"/>
                </a:lnTo>
                <a:lnTo>
                  <a:pt x="575897" y="10423"/>
                </a:lnTo>
                <a:lnTo>
                  <a:pt x="588719" y="7902"/>
                </a:lnTo>
                <a:lnTo>
                  <a:pt x="6429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868"/>
          <p:cNvSpPr/>
          <p:nvPr/>
        </p:nvSpPr>
        <p:spPr>
          <a:xfrm>
            <a:off x="4743450" y="4365095"/>
            <a:ext cx="1071563" cy="349781"/>
          </a:xfrm>
          <a:custGeom>
            <a:avLst/>
            <a:gdLst/>
            <a:ahLst/>
            <a:cxnLst/>
            <a:rect l="0" t="0" r="0" b="0"/>
            <a:pathLst>
              <a:path w="1071563" h="349781">
                <a:moveTo>
                  <a:pt x="0" y="126895"/>
                </a:moveTo>
                <a:lnTo>
                  <a:pt x="43176" y="126895"/>
                </a:lnTo>
                <a:lnTo>
                  <a:pt x="68672" y="122344"/>
                </a:lnTo>
                <a:lnTo>
                  <a:pt x="90846" y="120109"/>
                </a:lnTo>
                <a:lnTo>
                  <a:pt x="115623" y="118164"/>
                </a:lnTo>
                <a:lnTo>
                  <a:pt x="139336" y="114124"/>
                </a:lnTo>
                <a:lnTo>
                  <a:pt x="169554" y="106495"/>
                </a:lnTo>
                <a:lnTo>
                  <a:pt x="197912" y="101001"/>
                </a:lnTo>
                <a:lnTo>
                  <a:pt x="229883" y="94431"/>
                </a:lnTo>
                <a:lnTo>
                  <a:pt x="256792" y="85161"/>
                </a:lnTo>
                <a:lnTo>
                  <a:pt x="276372" y="77232"/>
                </a:lnTo>
                <a:lnTo>
                  <a:pt x="298105" y="67412"/>
                </a:lnTo>
                <a:lnTo>
                  <a:pt x="322516" y="55561"/>
                </a:lnTo>
                <a:lnTo>
                  <a:pt x="335378" y="46915"/>
                </a:lnTo>
                <a:lnTo>
                  <a:pt x="337885" y="44048"/>
                </a:lnTo>
                <a:lnTo>
                  <a:pt x="339557" y="41183"/>
                </a:lnTo>
                <a:lnTo>
                  <a:pt x="341414" y="35461"/>
                </a:lnTo>
                <a:lnTo>
                  <a:pt x="342460" y="26884"/>
                </a:lnTo>
                <a:lnTo>
                  <a:pt x="342704" y="21168"/>
                </a:lnTo>
                <a:lnTo>
                  <a:pt x="341816" y="18310"/>
                </a:lnTo>
                <a:lnTo>
                  <a:pt x="338291" y="12595"/>
                </a:lnTo>
                <a:lnTo>
                  <a:pt x="325929" y="6880"/>
                </a:lnTo>
                <a:lnTo>
                  <a:pt x="302628" y="847"/>
                </a:lnTo>
                <a:lnTo>
                  <a:pt x="296050" y="0"/>
                </a:lnTo>
                <a:lnTo>
                  <a:pt x="281120" y="1600"/>
                </a:lnTo>
                <a:lnTo>
                  <a:pt x="248252" y="10387"/>
                </a:lnTo>
                <a:lnTo>
                  <a:pt x="222781" y="18502"/>
                </a:lnTo>
                <a:lnTo>
                  <a:pt x="205694" y="26650"/>
                </a:lnTo>
                <a:lnTo>
                  <a:pt x="187622" y="36622"/>
                </a:lnTo>
                <a:lnTo>
                  <a:pt x="166890" y="47403"/>
                </a:lnTo>
                <a:lnTo>
                  <a:pt x="156980" y="53898"/>
                </a:lnTo>
                <a:lnTo>
                  <a:pt x="147515" y="61085"/>
                </a:lnTo>
                <a:lnTo>
                  <a:pt x="138348" y="68734"/>
                </a:lnTo>
                <a:lnTo>
                  <a:pt x="129380" y="76691"/>
                </a:lnTo>
                <a:lnTo>
                  <a:pt x="111794" y="93152"/>
                </a:lnTo>
                <a:lnTo>
                  <a:pt x="105009" y="100590"/>
                </a:lnTo>
                <a:lnTo>
                  <a:pt x="99533" y="107453"/>
                </a:lnTo>
                <a:lnTo>
                  <a:pt x="94931" y="113934"/>
                </a:lnTo>
                <a:lnTo>
                  <a:pt x="90909" y="121111"/>
                </a:lnTo>
                <a:lnTo>
                  <a:pt x="87276" y="128754"/>
                </a:lnTo>
                <a:lnTo>
                  <a:pt x="83902" y="136706"/>
                </a:lnTo>
                <a:lnTo>
                  <a:pt x="80699" y="144866"/>
                </a:lnTo>
                <a:lnTo>
                  <a:pt x="74601" y="161552"/>
                </a:lnTo>
                <a:lnTo>
                  <a:pt x="73547" y="169050"/>
                </a:lnTo>
                <a:lnTo>
                  <a:pt x="73796" y="175953"/>
                </a:lnTo>
                <a:lnTo>
                  <a:pt x="74915" y="182460"/>
                </a:lnTo>
                <a:lnTo>
                  <a:pt x="76613" y="188704"/>
                </a:lnTo>
                <a:lnTo>
                  <a:pt x="78697" y="194770"/>
                </a:lnTo>
                <a:lnTo>
                  <a:pt x="83554" y="205639"/>
                </a:lnTo>
                <a:lnTo>
                  <a:pt x="88887" y="213644"/>
                </a:lnTo>
                <a:lnTo>
                  <a:pt x="99513" y="222918"/>
                </a:lnTo>
                <a:lnTo>
                  <a:pt x="113760" y="232437"/>
                </a:lnTo>
                <a:lnTo>
                  <a:pt x="138799" y="243150"/>
                </a:lnTo>
                <a:lnTo>
                  <a:pt x="169924" y="251405"/>
                </a:lnTo>
                <a:lnTo>
                  <a:pt x="203277" y="254274"/>
                </a:lnTo>
                <a:lnTo>
                  <a:pt x="225917" y="254945"/>
                </a:lnTo>
                <a:lnTo>
                  <a:pt x="301719" y="255435"/>
                </a:lnTo>
                <a:lnTo>
                  <a:pt x="325232" y="252921"/>
                </a:lnTo>
                <a:lnTo>
                  <a:pt x="352192" y="247677"/>
                </a:lnTo>
                <a:lnTo>
                  <a:pt x="389575" y="238995"/>
                </a:lnTo>
                <a:lnTo>
                  <a:pt x="418889" y="228787"/>
                </a:lnTo>
                <a:lnTo>
                  <a:pt x="441442" y="217900"/>
                </a:lnTo>
                <a:lnTo>
                  <a:pt x="451458" y="212330"/>
                </a:lnTo>
                <a:lnTo>
                  <a:pt x="460992" y="206711"/>
                </a:lnTo>
                <a:lnTo>
                  <a:pt x="479205" y="195389"/>
                </a:lnTo>
                <a:lnTo>
                  <a:pt x="488062" y="189702"/>
                </a:lnTo>
                <a:lnTo>
                  <a:pt x="495872" y="183054"/>
                </a:lnTo>
                <a:lnTo>
                  <a:pt x="502984" y="175764"/>
                </a:lnTo>
                <a:lnTo>
                  <a:pt x="509630" y="168047"/>
                </a:lnTo>
                <a:lnTo>
                  <a:pt x="517871" y="159092"/>
                </a:lnTo>
                <a:lnTo>
                  <a:pt x="537186" y="138982"/>
                </a:lnTo>
                <a:lnTo>
                  <a:pt x="545767" y="127333"/>
                </a:lnTo>
                <a:lnTo>
                  <a:pt x="553392" y="114804"/>
                </a:lnTo>
                <a:lnTo>
                  <a:pt x="560380" y="101689"/>
                </a:lnTo>
                <a:lnTo>
                  <a:pt x="565992" y="90088"/>
                </a:lnTo>
                <a:lnTo>
                  <a:pt x="570685" y="79497"/>
                </a:lnTo>
                <a:lnTo>
                  <a:pt x="574767" y="69579"/>
                </a:lnTo>
                <a:lnTo>
                  <a:pt x="578440" y="60109"/>
                </a:lnTo>
                <a:lnTo>
                  <a:pt x="585061" y="41968"/>
                </a:lnTo>
                <a:lnTo>
                  <a:pt x="586256" y="35987"/>
                </a:lnTo>
                <a:lnTo>
                  <a:pt x="586100" y="31999"/>
                </a:lnTo>
                <a:lnTo>
                  <a:pt x="585043" y="29341"/>
                </a:lnTo>
                <a:lnTo>
                  <a:pt x="585291" y="29474"/>
                </a:lnTo>
                <a:lnTo>
                  <a:pt x="588107" y="34701"/>
                </a:lnTo>
                <a:lnTo>
                  <a:pt x="589238" y="40667"/>
                </a:lnTo>
                <a:lnTo>
                  <a:pt x="589993" y="48455"/>
                </a:lnTo>
                <a:lnTo>
                  <a:pt x="590496" y="57457"/>
                </a:lnTo>
                <a:lnTo>
                  <a:pt x="591784" y="66315"/>
                </a:lnTo>
                <a:lnTo>
                  <a:pt x="593595" y="75078"/>
                </a:lnTo>
                <a:lnTo>
                  <a:pt x="595755" y="83778"/>
                </a:lnTo>
                <a:lnTo>
                  <a:pt x="597195" y="92435"/>
                </a:lnTo>
                <a:lnTo>
                  <a:pt x="598155" y="101064"/>
                </a:lnTo>
                <a:lnTo>
                  <a:pt x="598795" y="109674"/>
                </a:lnTo>
                <a:lnTo>
                  <a:pt x="602079" y="122082"/>
                </a:lnTo>
                <a:lnTo>
                  <a:pt x="607126" y="137021"/>
                </a:lnTo>
                <a:lnTo>
                  <a:pt x="613348" y="153648"/>
                </a:lnTo>
                <a:lnTo>
                  <a:pt x="618449" y="168543"/>
                </a:lnTo>
                <a:lnTo>
                  <a:pt x="622801" y="182282"/>
                </a:lnTo>
                <a:lnTo>
                  <a:pt x="630178" y="206756"/>
                </a:lnTo>
                <a:lnTo>
                  <a:pt x="648535" y="264492"/>
                </a:lnTo>
                <a:lnTo>
                  <a:pt x="654315" y="285522"/>
                </a:lnTo>
                <a:lnTo>
                  <a:pt x="658142" y="295511"/>
                </a:lnTo>
                <a:lnTo>
                  <a:pt x="662599" y="305028"/>
                </a:lnTo>
                <a:lnTo>
                  <a:pt x="667475" y="314230"/>
                </a:lnTo>
                <a:lnTo>
                  <a:pt x="670726" y="319413"/>
                </a:lnTo>
                <a:lnTo>
                  <a:pt x="672893" y="321915"/>
                </a:lnTo>
                <a:lnTo>
                  <a:pt x="674338" y="322630"/>
                </a:lnTo>
                <a:lnTo>
                  <a:pt x="674348" y="322156"/>
                </a:lnTo>
                <a:lnTo>
                  <a:pt x="671820" y="319087"/>
                </a:lnTo>
                <a:lnTo>
                  <a:pt x="670765" y="316936"/>
                </a:lnTo>
                <a:lnTo>
                  <a:pt x="666531" y="301558"/>
                </a:lnTo>
                <a:lnTo>
                  <a:pt x="664382" y="294772"/>
                </a:lnTo>
                <a:lnTo>
                  <a:pt x="661996" y="285485"/>
                </a:lnTo>
                <a:lnTo>
                  <a:pt x="656806" y="262467"/>
                </a:lnTo>
                <a:lnTo>
                  <a:pt x="651323" y="233822"/>
                </a:lnTo>
                <a:lnTo>
                  <a:pt x="648528" y="218182"/>
                </a:lnTo>
                <a:lnTo>
                  <a:pt x="647617" y="202040"/>
                </a:lnTo>
                <a:lnTo>
                  <a:pt x="647962" y="185564"/>
                </a:lnTo>
                <a:lnTo>
                  <a:pt x="649144" y="168865"/>
                </a:lnTo>
                <a:lnTo>
                  <a:pt x="650885" y="155827"/>
                </a:lnTo>
                <a:lnTo>
                  <a:pt x="652998" y="145230"/>
                </a:lnTo>
                <a:lnTo>
                  <a:pt x="655359" y="136262"/>
                </a:lnTo>
                <a:lnTo>
                  <a:pt x="657886" y="127424"/>
                </a:lnTo>
                <a:lnTo>
                  <a:pt x="663234" y="109985"/>
                </a:lnTo>
                <a:lnTo>
                  <a:pt x="665993" y="102286"/>
                </a:lnTo>
                <a:lnTo>
                  <a:pt x="668785" y="95249"/>
                </a:lnTo>
                <a:lnTo>
                  <a:pt x="671599" y="88653"/>
                </a:lnTo>
                <a:lnTo>
                  <a:pt x="675380" y="82350"/>
                </a:lnTo>
                <a:lnTo>
                  <a:pt x="679806" y="76243"/>
                </a:lnTo>
                <a:lnTo>
                  <a:pt x="684662" y="70267"/>
                </a:lnTo>
                <a:lnTo>
                  <a:pt x="690755" y="64378"/>
                </a:lnTo>
                <a:lnTo>
                  <a:pt x="697676" y="58547"/>
                </a:lnTo>
                <a:lnTo>
                  <a:pt x="712033" y="47940"/>
                </a:lnTo>
                <a:lnTo>
                  <a:pt x="724764" y="40052"/>
                </a:lnTo>
                <a:lnTo>
                  <a:pt x="747192" y="30255"/>
                </a:lnTo>
                <a:lnTo>
                  <a:pt x="774479" y="19364"/>
                </a:lnTo>
                <a:lnTo>
                  <a:pt x="789983" y="17190"/>
                </a:lnTo>
                <a:lnTo>
                  <a:pt x="806398" y="18765"/>
                </a:lnTo>
                <a:lnTo>
                  <a:pt x="829165" y="25006"/>
                </a:lnTo>
                <a:lnTo>
                  <a:pt x="835669" y="27536"/>
                </a:lnTo>
                <a:lnTo>
                  <a:pt x="847976" y="35428"/>
                </a:lnTo>
                <a:lnTo>
                  <a:pt x="859795" y="45285"/>
                </a:lnTo>
                <a:lnTo>
                  <a:pt x="871399" y="56016"/>
                </a:lnTo>
                <a:lnTo>
                  <a:pt x="877160" y="64402"/>
                </a:lnTo>
                <a:lnTo>
                  <a:pt x="882905" y="74756"/>
                </a:lnTo>
                <a:lnTo>
                  <a:pt x="888641" y="86421"/>
                </a:lnTo>
                <a:lnTo>
                  <a:pt x="893417" y="97055"/>
                </a:lnTo>
                <a:lnTo>
                  <a:pt x="897554" y="107001"/>
                </a:lnTo>
                <a:lnTo>
                  <a:pt x="901264" y="116490"/>
                </a:lnTo>
                <a:lnTo>
                  <a:pt x="903737" y="125673"/>
                </a:lnTo>
                <a:lnTo>
                  <a:pt x="905386" y="134653"/>
                </a:lnTo>
                <a:lnTo>
                  <a:pt x="910247" y="171103"/>
                </a:lnTo>
                <a:lnTo>
                  <a:pt x="912584" y="187800"/>
                </a:lnTo>
                <a:lnTo>
                  <a:pt x="915094" y="200835"/>
                </a:lnTo>
                <a:lnTo>
                  <a:pt x="917720" y="211431"/>
                </a:lnTo>
                <a:lnTo>
                  <a:pt x="923178" y="229236"/>
                </a:lnTo>
                <a:lnTo>
                  <a:pt x="928778" y="246675"/>
                </a:lnTo>
                <a:lnTo>
                  <a:pt x="931605" y="254373"/>
                </a:lnTo>
                <a:lnTo>
                  <a:pt x="934443" y="261410"/>
                </a:lnTo>
                <a:lnTo>
                  <a:pt x="937287" y="268007"/>
                </a:lnTo>
                <a:lnTo>
                  <a:pt x="942987" y="280416"/>
                </a:lnTo>
                <a:lnTo>
                  <a:pt x="945840" y="286392"/>
                </a:lnTo>
                <a:lnTo>
                  <a:pt x="949647" y="292281"/>
                </a:lnTo>
                <a:lnTo>
                  <a:pt x="954091" y="298112"/>
                </a:lnTo>
                <a:lnTo>
                  <a:pt x="964107" y="308719"/>
                </a:lnTo>
                <a:lnTo>
                  <a:pt x="974909" y="316608"/>
                </a:lnTo>
                <a:lnTo>
                  <a:pt x="996252" y="326405"/>
                </a:lnTo>
                <a:lnTo>
                  <a:pt x="1016122" y="335340"/>
                </a:lnTo>
                <a:lnTo>
                  <a:pt x="1038950" y="345940"/>
                </a:lnTo>
                <a:lnTo>
                  <a:pt x="1043154" y="347220"/>
                </a:lnTo>
                <a:lnTo>
                  <a:pt x="1071562" y="349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869"/>
          <p:cNvSpPr/>
          <p:nvPr/>
        </p:nvSpPr>
        <p:spPr>
          <a:xfrm>
            <a:off x="5974058" y="4236006"/>
            <a:ext cx="303870" cy="512730"/>
          </a:xfrm>
          <a:custGeom>
            <a:avLst/>
            <a:gdLst/>
            <a:ahLst/>
            <a:cxnLst/>
            <a:rect l="0" t="0" r="0" b="0"/>
            <a:pathLst>
              <a:path w="303870" h="512730">
                <a:moveTo>
                  <a:pt x="29549" y="7381"/>
                </a:moveTo>
                <a:lnTo>
                  <a:pt x="34100" y="2831"/>
                </a:lnTo>
                <a:lnTo>
                  <a:pt x="36393" y="1490"/>
                </a:lnTo>
                <a:lnTo>
                  <a:pt x="41481" y="0"/>
                </a:lnTo>
                <a:lnTo>
                  <a:pt x="43219" y="555"/>
                </a:lnTo>
                <a:lnTo>
                  <a:pt x="44377" y="1878"/>
                </a:lnTo>
                <a:lnTo>
                  <a:pt x="45149" y="3713"/>
                </a:lnTo>
                <a:lnTo>
                  <a:pt x="46236" y="15396"/>
                </a:lnTo>
                <a:lnTo>
                  <a:pt x="45437" y="23202"/>
                </a:lnTo>
                <a:lnTo>
                  <a:pt x="43951" y="33168"/>
                </a:lnTo>
                <a:lnTo>
                  <a:pt x="42008" y="44575"/>
                </a:lnTo>
                <a:lnTo>
                  <a:pt x="39760" y="55990"/>
                </a:lnTo>
                <a:lnTo>
                  <a:pt x="34722" y="78832"/>
                </a:lnTo>
                <a:lnTo>
                  <a:pt x="32998" y="89305"/>
                </a:lnTo>
                <a:lnTo>
                  <a:pt x="31848" y="99145"/>
                </a:lnTo>
                <a:lnTo>
                  <a:pt x="31082" y="108562"/>
                </a:lnTo>
                <a:lnTo>
                  <a:pt x="29618" y="118650"/>
                </a:lnTo>
                <a:lnTo>
                  <a:pt x="27691" y="129186"/>
                </a:lnTo>
                <a:lnTo>
                  <a:pt x="25453" y="140019"/>
                </a:lnTo>
                <a:lnTo>
                  <a:pt x="20426" y="162216"/>
                </a:lnTo>
                <a:lnTo>
                  <a:pt x="17752" y="173470"/>
                </a:lnTo>
                <a:lnTo>
                  <a:pt x="15017" y="192402"/>
                </a:lnTo>
                <a:lnTo>
                  <a:pt x="9438" y="243917"/>
                </a:lnTo>
                <a:lnTo>
                  <a:pt x="6617" y="265085"/>
                </a:lnTo>
                <a:lnTo>
                  <a:pt x="3783" y="282054"/>
                </a:lnTo>
                <a:lnTo>
                  <a:pt x="942" y="296224"/>
                </a:lnTo>
                <a:lnTo>
                  <a:pt x="0" y="309480"/>
                </a:lnTo>
                <a:lnTo>
                  <a:pt x="325" y="322128"/>
                </a:lnTo>
                <a:lnTo>
                  <a:pt x="1494" y="334370"/>
                </a:lnTo>
                <a:lnTo>
                  <a:pt x="3225" y="348246"/>
                </a:lnTo>
                <a:lnTo>
                  <a:pt x="7690" y="378904"/>
                </a:lnTo>
                <a:lnTo>
                  <a:pt x="10214" y="391270"/>
                </a:lnTo>
                <a:lnTo>
                  <a:pt x="12849" y="401420"/>
                </a:lnTo>
                <a:lnTo>
                  <a:pt x="23922" y="435947"/>
                </a:lnTo>
                <a:lnTo>
                  <a:pt x="32128" y="450585"/>
                </a:lnTo>
                <a:lnTo>
                  <a:pt x="36984" y="457155"/>
                </a:lnTo>
                <a:lnTo>
                  <a:pt x="42125" y="462488"/>
                </a:lnTo>
                <a:lnTo>
                  <a:pt x="47458" y="466996"/>
                </a:lnTo>
                <a:lnTo>
                  <a:pt x="52918" y="470953"/>
                </a:lnTo>
                <a:lnTo>
                  <a:pt x="59416" y="474544"/>
                </a:lnTo>
                <a:lnTo>
                  <a:pt x="66605" y="477891"/>
                </a:lnTo>
                <a:lnTo>
                  <a:pt x="74256" y="481075"/>
                </a:lnTo>
                <a:lnTo>
                  <a:pt x="82214" y="485102"/>
                </a:lnTo>
                <a:lnTo>
                  <a:pt x="90376" y="489691"/>
                </a:lnTo>
                <a:lnTo>
                  <a:pt x="98675" y="494656"/>
                </a:lnTo>
                <a:lnTo>
                  <a:pt x="107066" y="497966"/>
                </a:lnTo>
                <a:lnTo>
                  <a:pt x="115517" y="500173"/>
                </a:lnTo>
                <a:lnTo>
                  <a:pt x="124008" y="501644"/>
                </a:lnTo>
                <a:lnTo>
                  <a:pt x="133480" y="503577"/>
                </a:lnTo>
                <a:lnTo>
                  <a:pt x="154163" y="508266"/>
                </a:lnTo>
                <a:lnTo>
                  <a:pt x="164060" y="509896"/>
                </a:lnTo>
                <a:lnTo>
                  <a:pt x="173515" y="510984"/>
                </a:lnTo>
                <a:lnTo>
                  <a:pt x="182677" y="511709"/>
                </a:lnTo>
                <a:lnTo>
                  <a:pt x="191642" y="512192"/>
                </a:lnTo>
                <a:lnTo>
                  <a:pt x="209223" y="512729"/>
                </a:lnTo>
                <a:lnTo>
                  <a:pt x="218864" y="511920"/>
                </a:lnTo>
                <a:lnTo>
                  <a:pt x="229101" y="510428"/>
                </a:lnTo>
                <a:lnTo>
                  <a:pt x="239736" y="508480"/>
                </a:lnTo>
                <a:lnTo>
                  <a:pt x="248732" y="507182"/>
                </a:lnTo>
                <a:lnTo>
                  <a:pt x="256633" y="506317"/>
                </a:lnTo>
                <a:lnTo>
                  <a:pt x="263806" y="505741"/>
                </a:lnTo>
                <a:lnTo>
                  <a:pt x="271445" y="503451"/>
                </a:lnTo>
                <a:lnTo>
                  <a:pt x="279396" y="500019"/>
                </a:lnTo>
                <a:lnTo>
                  <a:pt x="303869" y="4874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870"/>
          <p:cNvSpPr/>
          <p:nvPr/>
        </p:nvSpPr>
        <p:spPr>
          <a:xfrm>
            <a:off x="5797867" y="4466307"/>
            <a:ext cx="591504" cy="291431"/>
          </a:xfrm>
          <a:custGeom>
            <a:avLst/>
            <a:gdLst/>
            <a:ahLst/>
            <a:cxnLst/>
            <a:rect l="0" t="0" r="0" b="0"/>
            <a:pathLst>
              <a:path w="591504" h="291431">
                <a:moveTo>
                  <a:pt x="0" y="68545"/>
                </a:moveTo>
                <a:lnTo>
                  <a:pt x="9102" y="59444"/>
                </a:lnTo>
                <a:lnTo>
                  <a:pt x="13688" y="56762"/>
                </a:lnTo>
                <a:lnTo>
                  <a:pt x="23864" y="53783"/>
                </a:lnTo>
                <a:lnTo>
                  <a:pt x="34006" y="52036"/>
                </a:lnTo>
                <a:lnTo>
                  <a:pt x="63057" y="47555"/>
                </a:lnTo>
                <a:lnTo>
                  <a:pt x="85853" y="45979"/>
                </a:lnTo>
                <a:lnTo>
                  <a:pt x="113433" y="44929"/>
                </a:lnTo>
                <a:lnTo>
                  <a:pt x="144202" y="44228"/>
                </a:lnTo>
                <a:lnTo>
                  <a:pt x="169477" y="42809"/>
                </a:lnTo>
                <a:lnTo>
                  <a:pt x="191090" y="40910"/>
                </a:lnTo>
                <a:lnTo>
                  <a:pt x="210261" y="38692"/>
                </a:lnTo>
                <a:lnTo>
                  <a:pt x="227804" y="37213"/>
                </a:lnTo>
                <a:lnTo>
                  <a:pt x="244262" y="36227"/>
                </a:lnTo>
                <a:lnTo>
                  <a:pt x="259996" y="35570"/>
                </a:lnTo>
                <a:lnTo>
                  <a:pt x="275248" y="34179"/>
                </a:lnTo>
                <a:lnTo>
                  <a:pt x="290179" y="32299"/>
                </a:lnTo>
                <a:lnTo>
                  <a:pt x="304895" y="30094"/>
                </a:lnTo>
                <a:lnTo>
                  <a:pt x="434578" y="14138"/>
                </a:lnTo>
                <a:lnTo>
                  <a:pt x="453549" y="12271"/>
                </a:lnTo>
                <a:lnTo>
                  <a:pt x="470006" y="11027"/>
                </a:lnTo>
                <a:lnTo>
                  <a:pt x="484787" y="10197"/>
                </a:lnTo>
                <a:lnTo>
                  <a:pt x="496547" y="8691"/>
                </a:lnTo>
                <a:lnTo>
                  <a:pt x="514692" y="4479"/>
                </a:lnTo>
                <a:lnTo>
                  <a:pt x="531647" y="1971"/>
                </a:lnTo>
                <a:lnTo>
                  <a:pt x="546803" y="857"/>
                </a:lnTo>
                <a:lnTo>
                  <a:pt x="564293" y="142"/>
                </a:lnTo>
                <a:lnTo>
                  <a:pt x="576920" y="0"/>
                </a:lnTo>
                <a:lnTo>
                  <a:pt x="578924" y="941"/>
                </a:lnTo>
                <a:lnTo>
                  <a:pt x="580259" y="2521"/>
                </a:lnTo>
                <a:lnTo>
                  <a:pt x="582696" y="8721"/>
                </a:lnTo>
                <a:lnTo>
                  <a:pt x="586954" y="21002"/>
                </a:lnTo>
                <a:lnTo>
                  <a:pt x="587517" y="26372"/>
                </a:lnTo>
                <a:lnTo>
                  <a:pt x="586940" y="30905"/>
                </a:lnTo>
                <a:lnTo>
                  <a:pt x="585604" y="34879"/>
                </a:lnTo>
                <a:lnTo>
                  <a:pt x="583760" y="41339"/>
                </a:lnTo>
                <a:lnTo>
                  <a:pt x="579172" y="58676"/>
                </a:lnTo>
                <a:lnTo>
                  <a:pt x="577567" y="67681"/>
                </a:lnTo>
                <a:lnTo>
                  <a:pt x="576497" y="76542"/>
                </a:lnTo>
                <a:lnTo>
                  <a:pt x="575784" y="85306"/>
                </a:lnTo>
                <a:lnTo>
                  <a:pt x="575308" y="93054"/>
                </a:lnTo>
                <a:lnTo>
                  <a:pt x="574780" y="106743"/>
                </a:lnTo>
                <a:lnTo>
                  <a:pt x="573687" y="114966"/>
                </a:lnTo>
                <a:lnTo>
                  <a:pt x="572006" y="124257"/>
                </a:lnTo>
                <a:lnTo>
                  <a:pt x="569932" y="134261"/>
                </a:lnTo>
                <a:lnTo>
                  <a:pt x="568550" y="143788"/>
                </a:lnTo>
                <a:lnTo>
                  <a:pt x="567628" y="152998"/>
                </a:lnTo>
                <a:lnTo>
                  <a:pt x="567014" y="161994"/>
                </a:lnTo>
                <a:lnTo>
                  <a:pt x="566331" y="177071"/>
                </a:lnTo>
                <a:lnTo>
                  <a:pt x="565947" y="196268"/>
                </a:lnTo>
                <a:lnTo>
                  <a:pt x="565893" y="202272"/>
                </a:lnTo>
                <a:lnTo>
                  <a:pt x="566810" y="208178"/>
                </a:lnTo>
                <a:lnTo>
                  <a:pt x="568373" y="214022"/>
                </a:lnTo>
                <a:lnTo>
                  <a:pt x="570368" y="219822"/>
                </a:lnTo>
                <a:lnTo>
                  <a:pt x="571698" y="225594"/>
                </a:lnTo>
                <a:lnTo>
                  <a:pt x="572584" y="231347"/>
                </a:lnTo>
                <a:lnTo>
                  <a:pt x="573175" y="237087"/>
                </a:lnTo>
                <a:lnTo>
                  <a:pt x="574522" y="242819"/>
                </a:lnTo>
                <a:lnTo>
                  <a:pt x="576372" y="248545"/>
                </a:lnTo>
                <a:lnTo>
                  <a:pt x="578558" y="254268"/>
                </a:lnTo>
                <a:lnTo>
                  <a:pt x="580987" y="263166"/>
                </a:lnTo>
                <a:lnTo>
                  <a:pt x="582067" y="270296"/>
                </a:lnTo>
                <a:lnTo>
                  <a:pt x="582546" y="276639"/>
                </a:lnTo>
                <a:lnTo>
                  <a:pt x="583626" y="279665"/>
                </a:lnTo>
                <a:lnTo>
                  <a:pt x="585300" y="282634"/>
                </a:lnTo>
                <a:lnTo>
                  <a:pt x="591503" y="29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871"/>
          <p:cNvSpPr/>
          <p:nvPr/>
        </p:nvSpPr>
        <p:spPr>
          <a:xfrm>
            <a:off x="6415087" y="434625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0" y="0"/>
                </a:move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872"/>
          <p:cNvSpPr/>
          <p:nvPr/>
        </p:nvSpPr>
        <p:spPr>
          <a:xfrm>
            <a:off x="6586537" y="4517707"/>
            <a:ext cx="258564" cy="239421"/>
          </a:xfrm>
          <a:custGeom>
            <a:avLst/>
            <a:gdLst/>
            <a:ahLst/>
            <a:cxnLst/>
            <a:rect l="0" t="0" r="0" b="0"/>
            <a:pathLst>
              <a:path w="258564" h="239421">
                <a:moveTo>
                  <a:pt x="60007" y="0"/>
                </a:moveTo>
                <a:lnTo>
                  <a:pt x="48076" y="23864"/>
                </a:lnTo>
                <a:lnTo>
                  <a:pt x="45386" y="30197"/>
                </a:lnTo>
                <a:lnTo>
                  <a:pt x="42639" y="37276"/>
                </a:lnTo>
                <a:lnTo>
                  <a:pt x="39856" y="44854"/>
                </a:lnTo>
                <a:lnTo>
                  <a:pt x="37048" y="51810"/>
                </a:lnTo>
                <a:lnTo>
                  <a:pt x="34224" y="58353"/>
                </a:lnTo>
                <a:lnTo>
                  <a:pt x="31389" y="64619"/>
                </a:lnTo>
                <a:lnTo>
                  <a:pt x="28546" y="71655"/>
                </a:lnTo>
                <a:lnTo>
                  <a:pt x="22847" y="87092"/>
                </a:lnTo>
                <a:lnTo>
                  <a:pt x="19994" y="99018"/>
                </a:lnTo>
                <a:lnTo>
                  <a:pt x="17139" y="113637"/>
                </a:lnTo>
                <a:lnTo>
                  <a:pt x="14284" y="130051"/>
                </a:lnTo>
                <a:lnTo>
                  <a:pt x="13333" y="144803"/>
                </a:lnTo>
                <a:lnTo>
                  <a:pt x="13651" y="158448"/>
                </a:lnTo>
                <a:lnTo>
                  <a:pt x="14815" y="171355"/>
                </a:lnTo>
                <a:lnTo>
                  <a:pt x="17497" y="182816"/>
                </a:lnTo>
                <a:lnTo>
                  <a:pt x="21190" y="193315"/>
                </a:lnTo>
                <a:lnTo>
                  <a:pt x="25557" y="203172"/>
                </a:lnTo>
                <a:lnTo>
                  <a:pt x="30373" y="210695"/>
                </a:lnTo>
                <a:lnTo>
                  <a:pt x="35489" y="216664"/>
                </a:lnTo>
                <a:lnTo>
                  <a:pt x="40804" y="221595"/>
                </a:lnTo>
                <a:lnTo>
                  <a:pt x="47206" y="225835"/>
                </a:lnTo>
                <a:lnTo>
                  <a:pt x="54330" y="229614"/>
                </a:lnTo>
                <a:lnTo>
                  <a:pt x="61937" y="233086"/>
                </a:lnTo>
                <a:lnTo>
                  <a:pt x="69866" y="235401"/>
                </a:lnTo>
                <a:lnTo>
                  <a:pt x="78011" y="236944"/>
                </a:lnTo>
                <a:lnTo>
                  <a:pt x="86297" y="237973"/>
                </a:lnTo>
                <a:lnTo>
                  <a:pt x="94679" y="238659"/>
                </a:lnTo>
                <a:lnTo>
                  <a:pt x="103124" y="239116"/>
                </a:lnTo>
                <a:lnTo>
                  <a:pt x="111612" y="239420"/>
                </a:lnTo>
                <a:lnTo>
                  <a:pt x="120128" y="238671"/>
                </a:lnTo>
                <a:lnTo>
                  <a:pt x="128663" y="237219"/>
                </a:lnTo>
                <a:lnTo>
                  <a:pt x="147671" y="233066"/>
                </a:lnTo>
                <a:lnTo>
                  <a:pt x="171994" y="228045"/>
                </a:lnTo>
                <a:lnTo>
                  <a:pt x="183243" y="224420"/>
                </a:lnTo>
                <a:lnTo>
                  <a:pt x="193600" y="220098"/>
                </a:lnTo>
                <a:lnTo>
                  <a:pt x="203361" y="215313"/>
                </a:lnTo>
                <a:lnTo>
                  <a:pt x="211775" y="210217"/>
                </a:lnTo>
                <a:lnTo>
                  <a:pt x="219288" y="204914"/>
                </a:lnTo>
                <a:lnTo>
                  <a:pt x="226202" y="199475"/>
                </a:lnTo>
                <a:lnTo>
                  <a:pt x="231764" y="193943"/>
                </a:lnTo>
                <a:lnTo>
                  <a:pt x="236424" y="188351"/>
                </a:lnTo>
                <a:lnTo>
                  <a:pt x="240484" y="182717"/>
                </a:lnTo>
                <a:lnTo>
                  <a:pt x="245095" y="174199"/>
                </a:lnTo>
                <a:lnTo>
                  <a:pt x="250075" y="163758"/>
                </a:lnTo>
                <a:lnTo>
                  <a:pt x="255298" y="152034"/>
                </a:lnTo>
                <a:lnTo>
                  <a:pt x="257829" y="141361"/>
                </a:lnTo>
                <a:lnTo>
                  <a:pt x="258563" y="131389"/>
                </a:lnTo>
                <a:lnTo>
                  <a:pt x="258101" y="121883"/>
                </a:lnTo>
                <a:lnTo>
                  <a:pt x="256839" y="113640"/>
                </a:lnTo>
                <a:lnTo>
                  <a:pt x="255046" y="106240"/>
                </a:lnTo>
                <a:lnTo>
                  <a:pt x="252899" y="99402"/>
                </a:lnTo>
                <a:lnTo>
                  <a:pt x="248610" y="91033"/>
                </a:lnTo>
                <a:lnTo>
                  <a:pt x="242892" y="81644"/>
                </a:lnTo>
                <a:lnTo>
                  <a:pt x="236223" y="71574"/>
                </a:lnTo>
                <a:lnTo>
                  <a:pt x="228920" y="62956"/>
                </a:lnTo>
                <a:lnTo>
                  <a:pt x="221193" y="55306"/>
                </a:lnTo>
                <a:lnTo>
                  <a:pt x="213185" y="48301"/>
                </a:lnTo>
                <a:lnTo>
                  <a:pt x="204988" y="42678"/>
                </a:lnTo>
                <a:lnTo>
                  <a:pt x="196666" y="37977"/>
                </a:lnTo>
                <a:lnTo>
                  <a:pt x="188261" y="33890"/>
                </a:lnTo>
                <a:lnTo>
                  <a:pt x="179800" y="31166"/>
                </a:lnTo>
                <a:lnTo>
                  <a:pt x="171301" y="29350"/>
                </a:lnTo>
                <a:lnTo>
                  <a:pt x="162778" y="28139"/>
                </a:lnTo>
                <a:lnTo>
                  <a:pt x="154239" y="27332"/>
                </a:lnTo>
                <a:lnTo>
                  <a:pt x="145689" y="26794"/>
                </a:lnTo>
                <a:lnTo>
                  <a:pt x="137130" y="26435"/>
                </a:lnTo>
                <a:lnTo>
                  <a:pt x="127616" y="25243"/>
                </a:lnTo>
                <a:lnTo>
                  <a:pt x="117462" y="23496"/>
                </a:lnTo>
                <a:lnTo>
                  <a:pt x="106883" y="21379"/>
                </a:lnTo>
                <a:lnTo>
                  <a:pt x="97926" y="20920"/>
                </a:lnTo>
                <a:lnTo>
                  <a:pt x="90049" y="21567"/>
                </a:lnTo>
                <a:lnTo>
                  <a:pt x="82893" y="22951"/>
                </a:lnTo>
                <a:lnTo>
                  <a:pt x="75264" y="24825"/>
                </a:lnTo>
                <a:lnTo>
                  <a:pt x="67321" y="27028"/>
                </a:lnTo>
                <a:lnTo>
                  <a:pt x="59168" y="29449"/>
                </a:lnTo>
                <a:lnTo>
                  <a:pt x="51828" y="32015"/>
                </a:lnTo>
                <a:lnTo>
                  <a:pt x="45030" y="34678"/>
                </a:lnTo>
                <a:lnTo>
                  <a:pt x="38592" y="37406"/>
                </a:lnTo>
                <a:lnTo>
                  <a:pt x="31443" y="40178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873"/>
          <p:cNvSpPr/>
          <p:nvPr/>
        </p:nvSpPr>
        <p:spPr>
          <a:xfrm>
            <a:off x="6980872" y="4470376"/>
            <a:ext cx="840106" cy="373033"/>
          </a:xfrm>
          <a:custGeom>
            <a:avLst/>
            <a:gdLst/>
            <a:ahLst/>
            <a:cxnLst/>
            <a:rect l="0" t="0" r="0" b="0"/>
            <a:pathLst>
              <a:path w="840106" h="373033">
                <a:moveTo>
                  <a:pt x="0" y="21614"/>
                </a:moveTo>
                <a:lnTo>
                  <a:pt x="4551" y="12512"/>
                </a:lnTo>
                <a:lnTo>
                  <a:pt x="7796" y="9831"/>
                </a:lnTo>
                <a:lnTo>
                  <a:pt x="11865" y="8043"/>
                </a:lnTo>
                <a:lnTo>
                  <a:pt x="16483" y="6852"/>
                </a:lnTo>
                <a:lnTo>
                  <a:pt x="24153" y="2988"/>
                </a:lnTo>
                <a:lnTo>
                  <a:pt x="27532" y="624"/>
                </a:lnTo>
                <a:lnTo>
                  <a:pt x="31689" y="0"/>
                </a:lnTo>
                <a:lnTo>
                  <a:pt x="41389" y="1848"/>
                </a:lnTo>
                <a:lnTo>
                  <a:pt x="44737" y="3674"/>
                </a:lnTo>
                <a:lnTo>
                  <a:pt x="46971" y="5844"/>
                </a:lnTo>
                <a:lnTo>
                  <a:pt x="51356" y="13652"/>
                </a:lnTo>
                <a:lnTo>
                  <a:pt x="70486" y="51245"/>
                </a:lnTo>
                <a:lnTo>
                  <a:pt x="73661" y="58513"/>
                </a:lnTo>
                <a:lnTo>
                  <a:pt x="76730" y="66216"/>
                </a:lnTo>
                <a:lnTo>
                  <a:pt x="79728" y="74208"/>
                </a:lnTo>
                <a:lnTo>
                  <a:pt x="82680" y="81442"/>
                </a:lnTo>
                <a:lnTo>
                  <a:pt x="85600" y="88169"/>
                </a:lnTo>
                <a:lnTo>
                  <a:pt x="88500" y="94559"/>
                </a:lnTo>
                <a:lnTo>
                  <a:pt x="91385" y="101676"/>
                </a:lnTo>
                <a:lnTo>
                  <a:pt x="94261" y="109279"/>
                </a:lnTo>
                <a:lnTo>
                  <a:pt x="97130" y="117204"/>
                </a:lnTo>
                <a:lnTo>
                  <a:pt x="99996" y="127251"/>
                </a:lnTo>
                <a:lnTo>
                  <a:pt x="102859" y="138711"/>
                </a:lnTo>
                <a:lnTo>
                  <a:pt x="105720" y="151114"/>
                </a:lnTo>
                <a:lnTo>
                  <a:pt x="107627" y="162240"/>
                </a:lnTo>
                <a:lnTo>
                  <a:pt x="108899" y="172514"/>
                </a:lnTo>
                <a:lnTo>
                  <a:pt x="109747" y="182221"/>
                </a:lnTo>
                <a:lnTo>
                  <a:pt x="110312" y="192503"/>
                </a:lnTo>
                <a:lnTo>
                  <a:pt x="110940" y="214087"/>
                </a:lnTo>
                <a:lnTo>
                  <a:pt x="111377" y="251700"/>
                </a:lnTo>
                <a:lnTo>
                  <a:pt x="111429" y="275660"/>
                </a:lnTo>
                <a:lnTo>
                  <a:pt x="110481" y="279561"/>
                </a:lnTo>
                <a:lnTo>
                  <a:pt x="108897" y="282161"/>
                </a:lnTo>
                <a:lnTo>
                  <a:pt x="106888" y="283894"/>
                </a:lnTo>
                <a:lnTo>
                  <a:pt x="105548" y="286002"/>
                </a:lnTo>
                <a:lnTo>
                  <a:pt x="104061" y="290885"/>
                </a:lnTo>
                <a:lnTo>
                  <a:pt x="104617" y="290663"/>
                </a:lnTo>
                <a:lnTo>
                  <a:pt x="109949" y="281249"/>
                </a:lnTo>
                <a:lnTo>
                  <a:pt x="114907" y="271627"/>
                </a:lnTo>
                <a:lnTo>
                  <a:pt x="117745" y="261001"/>
                </a:lnTo>
                <a:lnTo>
                  <a:pt x="118501" y="255500"/>
                </a:lnTo>
                <a:lnTo>
                  <a:pt x="120911" y="249928"/>
                </a:lnTo>
                <a:lnTo>
                  <a:pt x="128668" y="238657"/>
                </a:lnTo>
                <a:lnTo>
                  <a:pt x="132451" y="232032"/>
                </a:lnTo>
                <a:lnTo>
                  <a:pt x="135926" y="224757"/>
                </a:lnTo>
                <a:lnTo>
                  <a:pt x="139194" y="217050"/>
                </a:lnTo>
                <a:lnTo>
                  <a:pt x="143279" y="203340"/>
                </a:lnTo>
                <a:lnTo>
                  <a:pt x="147907" y="185627"/>
                </a:lnTo>
                <a:lnTo>
                  <a:pt x="152897" y="165246"/>
                </a:lnTo>
                <a:lnTo>
                  <a:pt x="158129" y="146896"/>
                </a:lnTo>
                <a:lnTo>
                  <a:pt x="163522" y="129900"/>
                </a:lnTo>
                <a:lnTo>
                  <a:pt x="169022" y="113807"/>
                </a:lnTo>
                <a:lnTo>
                  <a:pt x="173642" y="101174"/>
                </a:lnTo>
                <a:lnTo>
                  <a:pt x="177673" y="90846"/>
                </a:lnTo>
                <a:lnTo>
                  <a:pt x="181314" y="82056"/>
                </a:lnTo>
                <a:lnTo>
                  <a:pt x="186599" y="73338"/>
                </a:lnTo>
                <a:lnTo>
                  <a:pt x="192979" y="64670"/>
                </a:lnTo>
                <a:lnTo>
                  <a:pt x="200090" y="56033"/>
                </a:lnTo>
                <a:lnTo>
                  <a:pt x="206736" y="49322"/>
                </a:lnTo>
                <a:lnTo>
                  <a:pt x="219200" y="39326"/>
                </a:lnTo>
                <a:lnTo>
                  <a:pt x="231090" y="34249"/>
                </a:lnTo>
                <a:lnTo>
                  <a:pt x="248494" y="31389"/>
                </a:lnTo>
                <a:lnTo>
                  <a:pt x="254245" y="30989"/>
                </a:lnTo>
                <a:lnTo>
                  <a:pt x="275992" y="34974"/>
                </a:lnTo>
                <a:lnTo>
                  <a:pt x="300533" y="42188"/>
                </a:lnTo>
                <a:lnTo>
                  <a:pt x="317403" y="50125"/>
                </a:lnTo>
                <a:lnTo>
                  <a:pt x="334425" y="60955"/>
                </a:lnTo>
                <a:lnTo>
                  <a:pt x="342966" y="67844"/>
                </a:lnTo>
                <a:lnTo>
                  <a:pt x="351516" y="75294"/>
                </a:lnTo>
                <a:lnTo>
                  <a:pt x="360074" y="83118"/>
                </a:lnTo>
                <a:lnTo>
                  <a:pt x="377203" y="99432"/>
                </a:lnTo>
                <a:lnTo>
                  <a:pt x="385772" y="108735"/>
                </a:lnTo>
                <a:lnTo>
                  <a:pt x="394341" y="118747"/>
                </a:lnTo>
                <a:lnTo>
                  <a:pt x="402911" y="129232"/>
                </a:lnTo>
                <a:lnTo>
                  <a:pt x="410530" y="139079"/>
                </a:lnTo>
                <a:lnTo>
                  <a:pt x="417515" y="148501"/>
                </a:lnTo>
                <a:lnTo>
                  <a:pt x="424075" y="157640"/>
                </a:lnTo>
                <a:lnTo>
                  <a:pt x="444065" y="188115"/>
                </a:lnTo>
                <a:lnTo>
                  <a:pt x="465015" y="221344"/>
                </a:lnTo>
                <a:lnTo>
                  <a:pt x="471935" y="232872"/>
                </a:lnTo>
                <a:lnTo>
                  <a:pt x="477501" y="242463"/>
                </a:lnTo>
                <a:lnTo>
                  <a:pt x="482164" y="251714"/>
                </a:lnTo>
                <a:lnTo>
                  <a:pt x="486225" y="260739"/>
                </a:lnTo>
                <a:lnTo>
                  <a:pt x="489885" y="269613"/>
                </a:lnTo>
                <a:lnTo>
                  <a:pt x="493277" y="277434"/>
                </a:lnTo>
                <a:lnTo>
                  <a:pt x="499586" y="291204"/>
                </a:lnTo>
                <a:lnTo>
                  <a:pt x="501651" y="297543"/>
                </a:lnTo>
                <a:lnTo>
                  <a:pt x="503027" y="303674"/>
                </a:lnTo>
                <a:lnTo>
                  <a:pt x="503943" y="309667"/>
                </a:lnTo>
                <a:lnTo>
                  <a:pt x="505507" y="315567"/>
                </a:lnTo>
                <a:lnTo>
                  <a:pt x="509785" y="327202"/>
                </a:lnTo>
                <a:lnTo>
                  <a:pt x="514861" y="336183"/>
                </a:lnTo>
                <a:lnTo>
                  <a:pt x="521245" y="344302"/>
                </a:lnTo>
                <a:lnTo>
                  <a:pt x="530432" y="354261"/>
                </a:lnTo>
                <a:lnTo>
                  <a:pt x="541764" y="366027"/>
                </a:lnTo>
                <a:lnTo>
                  <a:pt x="545008" y="368380"/>
                </a:lnTo>
                <a:lnTo>
                  <a:pt x="551154" y="370994"/>
                </a:lnTo>
                <a:lnTo>
                  <a:pt x="559968" y="372466"/>
                </a:lnTo>
                <a:lnTo>
                  <a:pt x="583670" y="373005"/>
                </a:lnTo>
                <a:lnTo>
                  <a:pt x="589138" y="373032"/>
                </a:lnTo>
                <a:lnTo>
                  <a:pt x="593736" y="372097"/>
                </a:lnTo>
                <a:lnTo>
                  <a:pt x="613040" y="363754"/>
                </a:lnTo>
                <a:lnTo>
                  <a:pt x="629650" y="356556"/>
                </a:lnTo>
                <a:lnTo>
                  <a:pt x="640747" y="350636"/>
                </a:lnTo>
                <a:lnTo>
                  <a:pt x="652907" y="343832"/>
                </a:lnTo>
                <a:lnTo>
                  <a:pt x="674039" y="333732"/>
                </a:lnTo>
                <a:lnTo>
                  <a:pt x="692956" y="325115"/>
                </a:lnTo>
                <a:lnTo>
                  <a:pt x="710887" y="314936"/>
                </a:lnTo>
                <a:lnTo>
                  <a:pt x="728383" y="306602"/>
                </a:lnTo>
                <a:lnTo>
                  <a:pt x="747588" y="296865"/>
                </a:lnTo>
                <a:lnTo>
                  <a:pt x="759378" y="288935"/>
                </a:lnTo>
                <a:lnTo>
                  <a:pt x="771999" y="279838"/>
                </a:lnTo>
                <a:lnTo>
                  <a:pt x="782319" y="272820"/>
                </a:lnTo>
                <a:lnTo>
                  <a:pt x="798865" y="262483"/>
                </a:lnTo>
                <a:lnTo>
                  <a:pt x="814339" y="251309"/>
                </a:lnTo>
                <a:lnTo>
                  <a:pt x="824956" y="241966"/>
                </a:lnTo>
                <a:lnTo>
                  <a:pt x="831150" y="233530"/>
                </a:lnTo>
                <a:lnTo>
                  <a:pt x="840105" y="2187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874"/>
          <p:cNvSpPr/>
          <p:nvPr/>
        </p:nvSpPr>
        <p:spPr>
          <a:xfrm>
            <a:off x="6355079" y="4354829"/>
            <a:ext cx="51437" cy="25719"/>
          </a:xfrm>
          <a:custGeom>
            <a:avLst/>
            <a:gdLst/>
            <a:ahLst/>
            <a:cxnLst/>
            <a:rect l="0" t="0" r="0" b="0"/>
            <a:pathLst>
              <a:path w="51437" h="25719">
                <a:moveTo>
                  <a:pt x="0" y="25718"/>
                </a:moveTo>
                <a:lnTo>
                  <a:pt x="13653" y="16616"/>
                </a:lnTo>
                <a:lnTo>
                  <a:pt x="18627" y="12983"/>
                </a:lnTo>
                <a:lnTo>
                  <a:pt x="22896" y="9608"/>
                </a:lnTo>
                <a:lnTo>
                  <a:pt x="26695" y="6405"/>
                </a:lnTo>
                <a:lnTo>
                  <a:pt x="32084" y="4271"/>
                </a:lnTo>
                <a:lnTo>
                  <a:pt x="5143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875"/>
          <p:cNvSpPr/>
          <p:nvPr/>
        </p:nvSpPr>
        <p:spPr>
          <a:xfrm>
            <a:off x="1306561" y="5009545"/>
            <a:ext cx="479377" cy="484784"/>
          </a:xfrm>
          <a:custGeom>
            <a:avLst/>
            <a:gdLst/>
            <a:ahLst/>
            <a:cxnLst/>
            <a:rect l="0" t="0" r="0" b="0"/>
            <a:pathLst>
              <a:path w="479377" h="484784">
                <a:moveTo>
                  <a:pt x="282208" y="185390"/>
                </a:moveTo>
                <a:lnTo>
                  <a:pt x="282208" y="176288"/>
                </a:lnTo>
                <a:lnTo>
                  <a:pt x="281256" y="173607"/>
                </a:lnTo>
                <a:lnTo>
                  <a:pt x="279668" y="171819"/>
                </a:lnTo>
                <a:lnTo>
                  <a:pt x="265726" y="164400"/>
                </a:lnTo>
                <a:lnTo>
                  <a:pt x="258838" y="162824"/>
                </a:lnTo>
                <a:lnTo>
                  <a:pt x="250435" y="161773"/>
                </a:lnTo>
                <a:lnTo>
                  <a:pt x="241024" y="161073"/>
                </a:lnTo>
                <a:lnTo>
                  <a:pt x="232845" y="161558"/>
                </a:lnTo>
                <a:lnTo>
                  <a:pt x="211279" y="165841"/>
                </a:lnTo>
                <a:lnTo>
                  <a:pt x="203490" y="166642"/>
                </a:lnTo>
                <a:lnTo>
                  <a:pt x="195439" y="167176"/>
                </a:lnTo>
                <a:lnTo>
                  <a:pt x="188167" y="169438"/>
                </a:lnTo>
                <a:lnTo>
                  <a:pt x="175007" y="177030"/>
                </a:lnTo>
                <a:lnTo>
                  <a:pt x="160268" y="184215"/>
                </a:lnTo>
                <a:lnTo>
                  <a:pt x="152338" y="187464"/>
                </a:lnTo>
                <a:lnTo>
                  <a:pt x="144193" y="191535"/>
                </a:lnTo>
                <a:lnTo>
                  <a:pt x="135906" y="196154"/>
                </a:lnTo>
                <a:lnTo>
                  <a:pt x="127523" y="201139"/>
                </a:lnTo>
                <a:lnTo>
                  <a:pt x="113129" y="211756"/>
                </a:lnTo>
                <a:lnTo>
                  <a:pt x="99430" y="223778"/>
                </a:lnTo>
                <a:lnTo>
                  <a:pt x="83816" y="238647"/>
                </a:lnTo>
                <a:lnTo>
                  <a:pt x="76604" y="246612"/>
                </a:lnTo>
                <a:lnTo>
                  <a:pt x="69891" y="254779"/>
                </a:lnTo>
                <a:lnTo>
                  <a:pt x="63511" y="263082"/>
                </a:lnTo>
                <a:lnTo>
                  <a:pt x="56400" y="273380"/>
                </a:lnTo>
                <a:lnTo>
                  <a:pt x="48802" y="285007"/>
                </a:lnTo>
                <a:lnTo>
                  <a:pt x="40879" y="297521"/>
                </a:lnTo>
                <a:lnTo>
                  <a:pt x="33692" y="307769"/>
                </a:lnTo>
                <a:lnTo>
                  <a:pt x="26996" y="316506"/>
                </a:lnTo>
                <a:lnTo>
                  <a:pt x="20627" y="324236"/>
                </a:lnTo>
                <a:lnTo>
                  <a:pt x="15428" y="332246"/>
                </a:lnTo>
                <a:lnTo>
                  <a:pt x="11010" y="340444"/>
                </a:lnTo>
                <a:lnTo>
                  <a:pt x="7112" y="348767"/>
                </a:lnTo>
                <a:lnTo>
                  <a:pt x="2781" y="363094"/>
                </a:lnTo>
                <a:lnTo>
                  <a:pt x="856" y="374860"/>
                </a:lnTo>
                <a:lnTo>
                  <a:pt x="0" y="383263"/>
                </a:lnTo>
                <a:lnTo>
                  <a:pt x="1677" y="387791"/>
                </a:lnTo>
                <a:lnTo>
                  <a:pt x="12186" y="402311"/>
                </a:lnTo>
                <a:lnTo>
                  <a:pt x="24753" y="416234"/>
                </a:lnTo>
                <a:lnTo>
                  <a:pt x="31577" y="422290"/>
                </a:lnTo>
                <a:lnTo>
                  <a:pt x="40959" y="428156"/>
                </a:lnTo>
                <a:lnTo>
                  <a:pt x="48939" y="431398"/>
                </a:lnTo>
                <a:lnTo>
                  <a:pt x="63867" y="435764"/>
                </a:lnTo>
                <a:lnTo>
                  <a:pt x="70925" y="438031"/>
                </a:lnTo>
                <a:lnTo>
                  <a:pt x="78488" y="438590"/>
                </a:lnTo>
                <a:lnTo>
                  <a:pt x="86387" y="438010"/>
                </a:lnTo>
                <a:lnTo>
                  <a:pt x="94511" y="436671"/>
                </a:lnTo>
                <a:lnTo>
                  <a:pt x="128698" y="430235"/>
                </a:lnTo>
                <a:lnTo>
                  <a:pt x="138911" y="427677"/>
                </a:lnTo>
                <a:lnTo>
                  <a:pt x="147624" y="425020"/>
                </a:lnTo>
                <a:lnTo>
                  <a:pt x="179847" y="413911"/>
                </a:lnTo>
                <a:lnTo>
                  <a:pt x="194169" y="408240"/>
                </a:lnTo>
                <a:lnTo>
                  <a:pt x="206885" y="401591"/>
                </a:lnTo>
                <a:lnTo>
                  <a:pt x="218886" y="392287"/>
                </a:lnTo>
                <a:lnTo>
                  <a:pt x="230570" y="381801"/>
                </a:lnTo>
                <a:lnTo>
                  <a:pt x="242113" y="369839"/>
                </a:lnTo>
                <a:lnTo>
                  <a:pt x="253593" y="354997"/>
                </a:lnTo>
                <a:lnTo>
                  <a:pt x="257417" y="347038"/>
                </a:lnTo>
                <a:lnTo>
                  <a:pt x="259966" y="338876"/>
                </a:lnTo>
                <a:lnTo>
                  <a:pt x="261665" y="330576"/>
                </a:lnTo>
                <a:lnTo>
                  <a:pt x="264703" y="322185"/>
                </a:lnTo>
                <a:lnTo>
                  <a:pt x="268633" y="313734"/>
                </a:lnTo>
                <a:lnTo>
                  <a:pt x="273158" y="305243"/>
                </a:lnTo>
                <a:lnTo>
                  <a:pt x="276175" y="296724"/>
                </a:lnTo>
                <a:lnTo>
                  <a:pt x="278186" y="288188"/>
                </a:lnTo>
                <a:lnTo>
                  <a:pt x="279527" y="279639"/>
                </a:lnTo>
                <a:lnTo>
                  <a:pt x="283278" y="267273"/>
                </a:lnTo>
                <a:lnTo>
                  <a:pt x="288637" y="252361"/>
                </a:lnTo>
                <a:lnTo>
                  <a:pt x="295066" y="235752"/>
                </a:lnTo>
                <a:lnTo>
                  <a:pt x="299353" y="221822"/>
                </a:lnTo>
                <a:lnTo>
                  <a:pt x="302210" y="209678"/>
                </a:lnTo>
                <a:lnTo>
                  <a:pt x="304116" y="198725"/>
                </a:lnTo>
                <a:lnTo>
                  <a:pt x="305386" y="188564"/>
                </a:lnTo>
                <a:lnTo>
                  <a:pt x="306232" y="178934"/>
                </a:lnTo>
                <a:lnTo>
                  <a:pt x="306797" y="169656"/>
                </a:lnTo>
                <a:lnTo>
                  <a:pt x="308126" y="160613"/>
                </a:lnTo>
                <a:lnTo>
                  <a:pt x="309964" y="151727"/>
                </a:lnTo>
                <a:lnTo>
                  <a:pt x="312142" y="142945"/>
                </a:lnTo>
                <a:lnTo>
                  <a:pt x="313594" y="134234"/>
                </a:lnTo>
                <a:lnTo>
                  <a:pt x="314563" y="125568"/>
                </a:lnTo>
                <a:lnTo>
                  <a:pt x="315208" y="116933"/>
                </a:lnTo>
                <a:lnTo>
                  <a:pt x="315925" y="102260"/>
                </a:lnTo>
                <a:lnTo>
                  <a:pt x="316116" y="95680"/>
                </a:lnTo>
                <a:lnTo>
                  <a:pt x="316385" y="63665"/>
                </a:lnTo>
                <a:lnTo>
                  <a:pt x="317375" y="54710"/>
                </a:lnTo>
                <a:lnTo>
                  <a:pt x="322367" y="36603"/>
                </a:lnTo>
                <a:lnTo>
                  <a:pt x="323869" y="25282"/>
                </a:lnTo>
                <a:lnTo>
                  <a:pt x="324537" y="13901"/>
                </a:lnTo>
                <a:lnTo>
                  <a:pt x="324715" y="8199"/>
                </a:lnTo>
                <a:lnTo>
                  <a:pt x="323881" y="4398"/>
                </a:lnTo>
                <a:lnTo>
                  <a:pt x="322373" y="1863"/>
                </a:lnTo>
                <a:lnTo>
                  <a:pt x="320415" y="174"/>
                </a:lnTo>
                <a:lnTo>
                  <a:pt x="318157" y="0"/>
                </a:lnTo>
                <a:lnTo>
                  <a:pt x="315699" y="837"/>
                </a:lnTo>
                <a:lnTo>
                  <a:pt x="309461" y="4472"/>
                </a:lnTo>
                <a:lnTo>
                  <a:pt x="308608" y="10049"/>
                </a:lnTo>
                <a:lnTo>
                  <a:pt x="307277" y="20784"/>
                </a:lnTo>
                <a:lnTo>
                  <a:pt x="305588" y="28980"/>
                </a:lnTo>
                <a:lnTo>
                  <a:pt x="303510" y="38254"/>
                </a:lnTo>
                <a:lnTo>
                  <a:pt x="301172" y="51104"/>
                </a:lnTo>
                <a:lnTo>
                  <a:pt x="296034" y="83162"/>
                </a:lnTo>
                <a:lnTo>
                  <a:pt x="293331" y="97235"/>
                </a:lnTo>
                <a:lnTo>
                  <a:pt x="290576" y="109475"/>
                </a:lnTo>
                <a:lnTo>
                  <a:pt x="287787" y="120493"/>
                </a:lnTo>
                <a:lnTo>
                  <a:pt x="285927" y="131647"/>
                </a:lnTo>
                <a:lnTo>
                  <a:pt x="284688" y="142894"/>
                </a:lnTo>
                <a:lnTo>
                  <a:pt x="283861" y="154202"/>
                </a:lnTo>
                <a:lnTo>
                  <a:pt x="283310" y="165550"/>
                </a:lnTo>
                <a:lnTo>
                  <a:pt x="282698" y="188320"/>
                </a:lnTo>
                <a:lnTo>
                  <a:pt x="282354" y="240762"/>
                </a:lnTo>
                <a:lnTo>
                  <a:pt x="284210" y="263262"/>
                </a:lnTo>
                <a:lnTo>
                  <a:pt x="287353" y="287787"/>
                </a:lnTo>
                <a:lnTo>
                  <a:pt x="291353" y="313662"/>
                </a:lnTo>
                <a:lnTo>
                  <a:pt x="294972" y="333769"/>
                </a:lnTo>
                <a:lnTo>
                  <a:pt x="298338" y="350032"/>
                </a:lnTo>
                <a:lnTo>
                  <a:pt x="301534" y="363732"/>
                </a:lnTo>
                <a:lnTo>
                  <a:pt x="303665" y="375722"/>
                </a:lnTo>
                <a:lnTo>
                  <a:pt x="305085" y="386573"/>
                </a:lnTo>
                <a:lnTo>
                  <a:pt x="306032" y="396664"/>
                </a:lnTo>
                <a:lnTo>
                  <a:pt x="309521" y="407202"/>
                </a:lnTo>
                <a:lnTo>
                  <a:pt x="314704" y="418037"/>
                </a:lnTo>
                <a:lnTo>
                  <a:pt x="321017" y="429070"/>
                </a:lnTo>
                <a:lnTo>
                  <a:pt x="333112" y="443870"/>
                </a:lnTo>
                <a:lnTo>
                  <a:pt x="344837" y="454575"/>
                </a:lnTo>
                <a:lnTo>
                  <a:pt x="356398" y="465682"/>
                </a:lnTo>
                <a:lnTo>
                  <a:pt x="364053" y="470359"/>
                </a:lnTo>
                <a:lnTo>
                  <a:pt x="372967" y="474429"/>
                </a:lnTo>
                <a:lnTo>
                  <a:pt x="382719" y="478095"/>
                </a:lnTo>
                <a:lnTo>
                  <a:pt x="392078" y="480539"/>
                </a:lnTo>
                <a:lnTo>
                  <a:pt x="401175" y="482169"/>
                </a:lnTo>
                <a:lnTo>
                  <a:pt x="410097" y="483254"/>
                </a:lnTo>
                <a:lnTo>
                  <a:pt x="417950" y="483979"/>
                </a:lnTo>
                <a:lnTo>
                  <a:pt x="431755" y="484783"/>
                </a:lnTo>
                <a:lnTo>
                  <a:pt x="444241" y="482601"/>
                </a:lnTo>
                <a:lnTo>
                  <a:pt x="456141" y="478456"/>
                </a:lnTo>
                <a:lnTo>
                  <a:pt x="467779" y="473439"/>
                </a:lnTo>
                <a:lnTo>
                  <a:pt x="471645" y="470767"/>
                </a:lnTo>
                <a:lnTo>
                  <a:pt x="474222" y="468034"/>
                </a:lnTo>
                <a:lnTo>
                  <a:pt x="479376" y="4597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876"/>
          <p:cNvSpPr/>
          <p:nvPr/>
        </p:nvSpPr>
        <p:spPr>
          <a:xfrm>
            <a:off x="1871662" y="5205890"/>
            <a:ext cx="291466" cy="338642"/>
          </a:xfrm>
          <a:custGeom>
            <a:avLst/>
            <a:gdLst/>
            <a:ahLst/>
            <a:cxnLst/>
            <a:rect l="0" t="0" r="0" b="0"/>
            <a:pathLst>
              <a:path w="291466" h="338642">
                <a:moveTo>
                  <a:pt x="0" y="14762"/>
                </a:moveTo>
                <a:lnTo>
                  <a:pt x="0" y="5661"/>
                </a:lnTo>
                <a:lnTo>
                  <a:pt x="952" y="2979"/>
                </a:lnTo>
                <a:lnTo>
                  <a:pt x="2540" y="1192"/>
                </a:lnTo>
                <a:lnTo>
                  <a:pt x="4551" y="0"/>
                </a:lnTo>
                <a:lnTo>
                  <a:pt x="5892" y="158"/>
                </a:lnTo>
                <a:lnTo>
                  <a:pt x="6785" y="1216"/>
                </a:lnTo>
                <a:lnTo>
                  <a:pt x="7381" y="2874"/>
                </a:lnTo>
                <a:lnTo>
                  <a:pt x="7778" y="14457"/>
                </a:lnTo>
                <a:lnTo>
                  <a:pt x="8219" y="55266"/>
                </a:lnTo>
                <a:lnTo>
                  <a:pt x="10242" y="80817"/>
                </a:lnTo>
                <a:lnTo>
                  <a:pt x="13496" y="108329"/>
                </a:lnTo>
                <a:lnTo>
                  <a:pt x="17569" y="137147"/>
                </a:lnTo>
                <a:lnTo>
                  <a:pt x="20286" y="159217"/>
                </a:lnTo>
                <a:lnTo>
                  <a:pt x="22096" y="176788"/>
                </a:lnTo>
                <a:lnTo>
                  <a:pt x="23303" y="191360"/>
                </a:lnTo>
                <a:lnTo>
                  <a:pt x="26013" y="203931"/>
                </a:lnTo>
                <a:lnTo>
                  <a:pt x="29725" y="215170"/>
                </a:lnTo>
                <a:lnTo>
                  <a:pt x="44050" y="249720"/>
                </a:lnTo>
                <a:lnTo>
                  <a:pt x="49369" y="262841"/>
                </a:lnTo>
                <a:lnTo>
                  <a:pt x="52915" y="273492"/>
                </a:lnTo>
                <a:lnTo>
                  <a:pt x="55279" y="282499"/>
                </a:lnTo>
                <a:lnTo>
                  <a:pt x="56855" y="290409"/>
                </a:lnTo>
                <a:lnTo>
                  <a:pt x="58859" y="297587"/>
                </a:lnTo>
                <a:lnTo>
                  <a:pt x="61146" y="304277"/>
                </a:lnTo>
                <a:lnTo>
                  <a:pt x="63624" y="310641"/>
                </a:lnTo>
                <a:lnTo>
                  <a:pt x="68917" y="320254"/>
                </a:lnTo>
                <a:lnTo>
                  <a:pt x="73492" y="327701"/>
                </a:lnTo>
                <a:lnTo>
                  <a:pt x="75526" y="334186"/>
                </a:lnTo>
                <a:lnTo>
                  <a:pt x="77020" y="336297"/>
                </a:lnTo>
                <a:lnTo>
                  <a:pt x="78970" y="337704"/>
                </a:lnTo>
                <a:lnTo>
                  <a:pt x="81221" y="338641"/>
                </a:lnTo>
                <a:lnTo>
                  <a:pt x="82723" y="338314"/>
                </a:lnTo>
                <a:lnTo>
                  <a:pt x="83723" y="337143"/>
                </a:lnTo>
                <a:lnTo>
                  <a:pt x="85330" y="332972"/>
                </a:lnTo>
                <a:lnTo>
                  <a:pt x="85608" y="323147"/>
                </a:lnTo>
                <a:lnTo>
                  <a:pt x="84694" y="316555"/>
                </a:lnTo>
                <a:lnTo>
                  <a:pt x="83133" y="308350"/>
                </a:lnTo>
                <a:lnTo>
                  <a:pt x="81139" y="299070"/>
                </a:lnTo>
                <a:lnTo>
                  <a:pt x="78858" y="290026"/>
                </a:lnTo>
                <a:lnTo>
                  <a:pt x="76385" y="281139"/>
                </a:lnTo>
                <a:lnTo>
                  <a:pt x="71096" y="263644"/>
                </a:lnTo>
                <a:lnTo>
                  <a:pt x="65571" y="246344"/>
                </a:lnTo>
                <a:lnTo>
                  <a:pt x="62764" y="234872"/>
                </a:lnTo>
                <a:lnTo>
                  <a:pt x="59940" y="221510"/>
                </a:lnTo>
                <a:lnTo>
                  <a:pt x="57105" y="206887"/>
                </a:lnTo>
                <a:lnTo>
                  <a:pt x="55215" y="194280"/>
                </a:lnTo>
                <a:lnTo>
                  <a:pt x="53955" y="183018"/>
                </a:lnTo>
                <a:lnTo>
                  <a:pt x="53115" y="172653"/>
                </a:lnTo>
                <a:lnTo>
                  <a:pt x="53507" y="160980"/>
                </a:lnTo>
                <a:lnTo>
                  <a:pt x="54721" y="148436"/>
                </a:lnTo>
                <a:lnTo>
                  <a:pt x="56484" y="135310"/>
                </a:lnTo>
                <a:lnTo>
                  <a:pt x="57658" y="124655"/>
                </a:lnTo>
                <a:lnTo>
                  <a:pt x="58441" y="115646"/>
                </a:lnTo>
                <a:lnTo>
                  <a:pt x="58963" y="107736"/>
                </a:lnTo>
                <a:lnTo>
                  <a:pt x="61216" y="100557"/>
                </a:lnTo>
                <a:lnTo>
                  <a:pt x="64623" y="93866"/>
                </a:lnTo>
                <a:lnTo>
                  <a:pt x="68800" y="87501"/>
                </a:lnTo>
                <a:lnTo>
                  <a:pt x="72536" y="81352"/>
                </a:lnTo>
                <a:lnTo>
                  <a:pt x="75980" y="75348"/>
                </a:lnTo>
                <a:lnTo>
                  <a:pt x="79228" y="69441"/>
                </a:lnTo>
                <a:lnTo>
                  <a:pt x="84251" y="64549"/>
                </a:lnTo>
                <a:lnTo>
                  <a:pt x="90458" y="60336"/>
                </a:lnTo>
                <a:lnTo>
                  <a:pt x="97453" y="56575"/>
                </a:lnTo>
                <a:lnTo>
                  <a:pt x="104973" y="53115"/>
                </a:lnTo>
                <a:lnTo>
                  <a:pt x="112845" y="49856"/>
                </a:lnTo>
                <a:lnTo>
                  <a:pt x="120950" y="46730"/>
                </a:lnTo>
                <a:lnTo>
                  <a:pt x="137575" y="40718"/>
                </a:lnTo>
                <a:lnTo>
                  <a:pt x="146009" y="37781"/>
                </a:lnTo>
                <a:lnTo>
                  <a:pt x="154490" y="35823"/>
                </a:lnTo>
                <a:lnTo>
                  <a:pt x="163001" y="34518"/>
                </a:lnTo>
                <a:lnTo>
                  <a:pt x="171532" y="33647"/>
                </a:lnTo>
                <a:lnTo>
                  <a:pt x="180077" y="33068"/>
                </a:lnTo>
                <a:lnTo>
                  <a:pt x="188632" y="32680"/>
                </a:lnTo>
                <a:lnTo>
                  <a:pt x="211783" y="32136"/>
                </a:lnTo>
                <a:lnTo>
                  <a:pt x="218341" y="32060"/>
                </a:lnTo>
                <a:lnTo>
                  <a:pt x="225571" y="32961"/>
                </a:lnTo>
                <a:lnTo>
                  <a:pt x="233248" y="34515"/>
                </a:lnTo>
                <a:lnTo>
                  <a:pt x="241224" y="36503"/>
                </a:lnTo>
                <a:lnTo>
                  <a:pt x="248446" y="38781"/>
                </a:lnTo>
                <a:lnTo>
                  <a:pt x="255165" y="41252"/>
                </a:lnTo>
                <a:lnTo>
                  <a:pt x="261550" y="43852"/>
                </a:lnTo>
                <a:lnTo>
                  <a:pt x="266759" y="46538"/>
                </a:lnTo>
                <a:lnTo>
                  <a:pt x="271184" y="49281"/>
                </a:lnTo>
                <a:lnTo>
                  <a:pt x="291465" y="57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877"/>
          <p:cNvSpPr/>
          <p:nvPr/>
        </p:nvSpPr>
        <p:spPr>
          <a:xfrm>
            <a:off x="2180918" y="5320469"/>
            <a:ext cx="385117" cy="281867"/>
          </a:xfrm>
          <a:custGeom>
            <a:avLst/>
            <a:gdLst/>
            <a:ahLst/>
            <a:cxnLst/>
            <a:rect l="0" t="0" r="0" b="0"/>
            <a:pathLst>
              <a:path w="385117" h="281867">
                <a:moveTo>
                  <a:pt x="256529" y="54488"/>
                </a:moveTo>
                <a:lnTo>
                  <a:pt x="256529" y="30625"/>
                </a:lnTo>
                <a:lnTo>
                  <a:pt x="255576" y="26197"/>
                </a:lnTo>
                <a:lnTo>
                  <a:pt x="251978" y="18737"/>
                </a:lnTo>
                <a:lnTo>
                  <a:pt x="249685" y="16366"/>
                </a:lnTo>
                <a:lnTo>
                  <a:pt x="247204" y="14786"/>
                </a:lnTo>
                <a:lnTo>
                  <a:pt x="244597" y="13732"/>
                </a:lnTo>
                <a:lnTo>
                  <a:pt x="233570" y="6151"/>
                </a:lnTo>
                <a:lnTo>
                  <a:pt x="227910" y="4430"/>
                </a:lnTo>
                <a:lnTo>
                  <a:pt x="219679" y="3665"/>
                </a:lnTo>
                <a:lnTo>
                  <a:pt x="209671" y="3325"/>
                </a:lnTo>
                <a:lnTo>
                  <a:pt x="198873" y="3174"/>
                </a:lnTo>
                <a:lnTo>
                  <a:pt x="189517" y="5991"/>
                </a:lnTo>
                <a:lnTo>
                  <a:pt x="177564" y="10727"/>
                </a:lnTo>
                <a:lnTo>
                  <a:pt x="163881" y="16742"/>
                </a:lnTo>
                <a:lnTo>
                  <a:pt x="151901" y="21704"/>
                </a:lnTo>
                <a:lnTo>
                  <a:pt x="141057" y="25965"/>
                </a:lnTo>
                <a:lnTo>
                  <a:pt x="130970" y="29757"/>
                </a:lnTo>
                <a:lnTo>
                  <a:pt x="121388" y="35144"/>
                </a:lnTo>
                <a:lnTo>
                  <a:pt x="112143" y="41592"/>
                </a:lnTo>
                <a:lnTo>
                  <a:pt x="103122" y="48748"/>
                </a:lnTo>
                <a:lnTo>
                  <a:pt x="91392" y="59234"/>
                </a:lnTo>
                <a:lnTo>
                  <a:pt x="63120" y="86125"/>
                </a:lnTo>
                <a:lnTo>
                  <a:pt x="49485" y="100345"/>
                </a:lnTo>
                <a:lnTo>
                  <a:pt x="36585" y="114587"/>
                </a:lnTo>
                <a:lnTo>
                  <a:pt x="24174" y="128844"/>
                </a:lnTo>
                <a:lnTo>
                  <a:pt x="15901" y="141206"/>
                </a:lnTo>
                <a:lnTo>
                  <a:pt x="10385" y="152305"/>
                </a:lnTo>
                <a:lnTo>
                  <a:pt x="6708" y="162562"/>
                </a:lnTo>
                <a:lnTo>
                  <a:pt x="4257" y="173210"/>
                </a:lnTo>
                <a:lnTo>
                  <a:pt x="2622" y="184119"/>
                </a:lnTo>
                <a:lnTo>
                  <a:pt x="807" y="203541"/>
                </a:lnTo>
                <a:lnTo>
                  <a:pt x="0" y="215349"/>
                </a:lnTo>
                <a:lnTo>
                  <a:pt x="737" y="220784"/>
                </a:lnTo>
                <a:lnTo>
                  <a:pt x="2181" y="226312"/>
                </a:lnTo>
                <a:lnTo>
                  <a:pt x="4096" y="231902"/>
                </a:lnTo>
                <a:lnTo>
                  <a:pt x="7278" y="236582"/>
                </a:lnTo>
                <a:lnTo>
                  <a:pt x="15893" y="244321"/>
                </a:lnTo>
                <a:lnTo>
                  <a:pt x="23532" y="248396"/>
                </a:lnTo>
                <a:lnTo>
                  <a:pt x="26903" y="249483"/>
                </a:lnTo>
                <a:lnTo>
                  <a:pt x="38268" y="250690"/>
                </a:lnTo>
                <a:lnTo>
                  <a:pt x="51892" y="251226"/>
                </a:lnTo>
                <a:lnTo>
                  <a:pt x="70271" y="251528"/>
                </a:lnTo>
                <a:lnTo>
                  <a:pt x="81990" y="251599"/>
                </a:lnTo>
                <a:lnTo>
                  <a:pt x="89687" y="248761"/>
                </a:lnTo>
                <a:lnTo>
                  <a:pt x="98629" y="244011"/>
                </a:lnTo>
                <a:lnTo>
                  <a:pt x="108400" y="237987"/>
                </a:lnTo>
                <a:lnTo>
                  <a:pt x="119676" y="230161"/>
                </a:lnTo>
                <a:lnTo>
                  <a:pt x="131956" y="221133"/>
                </a:lnTo>
                <a:lnTo>
                  <a:pt x="144906" y="211304"/>
                </a:lnTo>
                <a:lnTo>
                  <a:pt x="155443" y="202848"/>
                </a:lnTo>
                <a:lnTo>
                  <a:pt x="164373" y="195304"/>
                </a:lnTo>
                <a:lnTo>
                  <a:pt x="172232" y="188371"/>
                </a:lnTo>
                <a:lnTo>
                  <a:pt x="178424" y="180890"/>
                </a:lnTo>
                <a:lnTo>
                  <a:pt x="183504" y="173046"/>
                </a:lnTo>
                <a:lnTo>
                  <a:pt x="187843" y="164960"/>
                </a:lnTo>
                <a:lnTo>
                  <a:pt x="207603" y="126273"/>
                </a:lnTo>
                <a:lnTo>
                  <a:pt x="213434" y="113775"/>
                </a:lnTo>
                <a:lnTo>
                  <a:pt x="218274" y="102585"/>
                </a:lnTo>
                <a:lnTo>
                  <a:pt x="222453" y="92268"/>
                </a:lnTo>
                <a:lnTo>
                  <a:pt x="226192" y="81579"/>
                </a:lnTo>
                <a:lnTo>
                  <a:pt x="229636" y="70644"/>
                </a:lnTo>
                <a:lnTo>
                  <a:pt x="232886" y="59544"/>
                </a:lnTo>
                <a:lnTo>
                  <a:pt x="234099" y="49286"/>
                </a:lnTo>
                <a:lnTo>
                  <a:pt x="233956" y="39590"/>
                </a:lnTo>
                <a:lnTo>
                  <a:pt x="232908" y="30269"/>
                </a:lnTo>
                <a:lnTo>
                  <a:pt x="232209" y="23102"/>
                </a:lnTo>
                <a:lnTo>
                  <a:pt x="231743" y="17372"/>
                </a:lnTo>
                <a:lnTo>
                  <a:pt x="231433" y="12599"/>
                </a:lnTo>
                <a:lnTo>
                  <a:pt x="231088" y="4756"/>
                </a:lnTo>
                <a:lnTo>
                  <a:pt x="230996" y="1330"/>
                </a:lnTo>
                <a:lnTo>
                  <a:pt x="229982" y="0"/>
                </a:lnTo>
                <a:lnTo>
                  <a:pt x="228353" y="65"/>
                </a:lnTo>
                <a:lnTo>
                  <a:pt x="226315" y="1061"/>
                </a:lnTo>
                <a:lnTo>
                  <a:pt x="218896" y="7014"/>
                </a:lnTo>
                <a:lnTo>
                  <a:pt x="217153" y="9503"/>
                </a:lnTo>
                <a:lnTo>
                  <a:pt x="215216" y="14810"/>
                </a:lnTo>
                <a:lnTo>
                  <a:pt x="209275" y="22883"/>
                </a:lnTo>
                <a:lnTo>
                  <a:pt x="205024" y="27703"/>
                </a:lnTo>
                <a:lnTo>
                  <a:pt x="202190" y="33774"/>
                </a:lnTo>
                <a:lnTo>
                  <a:pt x="200300" y="40678"/>
                </a:lnTo>
                <a:lnTo>
                  <a:pt x="199041" y="48139"/>
                </a:lnTo>
                <a:lnTo>
                  <a:pt x="192717" y="81394"/>
                </a:lnTo>
                <a:lnTo>
                  <a:pt x="192080" y="92428"/>
                </a:lnTo>
                <a:lnTo>
                  <a:pt x="192608" y="102641"/>
                </a:lnTo>
                <a:lnTo>
                  <a:pt x="193913" y="112307"/>
                </a:lnTo>
                <a:lnTo>
                  <a:pt x="195735" y="121609"/>
                </a:lnTo>
                <a:lnTo>
                  <a:pt x="197902" y="130668"/>
                </a:lnTo>
                <a:lnTo>
                  <a:pt x="200299" y="139565"/>
                </a:lnTo>
                <a:lnTo>
                  <a:pt x="205503" y="157070"/>
                </a:lnTo>
                <a:lnTo>
                  <a:pt x="208224" y="165739"/>
                </a:lnTo>
                <a:lnTo>
                  <a:pt x="210991" y="173423"/>
                </a:lnTo>
                <a:lnTo>
                  <a:pt x="213788" y="180451"/>
                </a:lnTo>
                <a:lnTo>
                  <a:pt x="216605" y="187040"/>
                </a:lnTo>
                <a:lnTo>
                  <a:pt x="221340" y="195244"/>
                </a:lnTo>
                <a:lnTo>
                  <a:pt x="227355" y="204523"/>
                </a:lnTo>
                <a:lnTo>
                  <a:pt x="234222" y="214519"/>
                </a:lnTo>
                <a:lnTo>
                  <a:pt x="240705" y="223087"/>
                </a:lnTo>
                <a:lnTo>
                  <a:pt x="246932" y="230705"/>
                </a:lnTo>
                <a:lnTo>
                  <a:pt x="252989" y="237689"/>
                </a:lnTo>
                <a:lnTo>
                  <a:pt x="258931" y="244249"/>
                </a:lnTo>
                <a:lnTo>
                  <a:pt x="270614" y="256619"/>
                </a:lnTo>
                <a:lnTo>
                  <a:pt x="276397" y="261632"/>
                </a:lnTo>
                <a:lnTo>
                  <a:pt x="287901" y="269742"/>
                </a:lnTo>
                <a:lnTo>
                  <a:pt x="296825" y="273982"/>
                </a:lnTo>
                <a:lnTo>
                  <a:pt x="304918" y="276818"/>
                </a:lnTo>
                <a:lnTo>
                  <a:pt x="314866" y="281254"/>
                </a:lnTo>
                <a:lnTo>
                  <a:pt x="319232" y="281866"/>
                </a:lnTo>
                <a:lnTo>
                  <a:pt x="323096" y="281321"/>
                </a:lnTo>
                <a:lnTo>
                  <a:pt x="326625" y="280005"/>
                </a:lnTo>
                <a:lnTo>
                  <a:pt x="335625" y="278543"/>
                </a:lnTo>
                <a:lnTo>
                  <a:pt x="340692" y="278153"/>
                </a:lnTo>
                <a:lnTo>
                  <a:pt x="345975" y="275988"/>
                </a:lnTo>
                <a:lnTo>
                  <a:pt x="356925" y="268503"/>
                </a:lnTo>
                <a:lnTo>
                  <a:pt x="365602" y="261366"/>
                </a:lnTo>
                <a:lnTo>
                  <a:pt x="372633" y="255019"/>
                </a:lnTo>
                <a:lnTo>
                  <a:pt x="385116" y="2430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878"/>
          <p:cNvSpPr/>
          <p:nvPr/>
        </p:nvSpPr>
        <p:spPr>
          <a:xfrm>
            <a:off x="2604849" y="5289232"/>
            <a:ext cx="509215" cy="306581"/>
          </a:xfrm>
          <a:custGeom>
            <a:avLst/>
            <a:gdLst/>
            <a:ahLst/>
            <a:cxnLst/>
            <a:rect l="0" t="0" r="0" b="0"/>
            <a:pathLst>
              <a:path w="509215" h="306581">
                <a:moveTo>
                  <a:pt x="38338" y="8572"/>
                </a:moveTo>
                <a:lnTo>
                  <a:pt x="33787" y="13124"/>
                </a:lnTo>
                <a:lnTo>
                  <a:pt x="31494" y="17322"/>
                </a:lnTo>
                <a:lnTo>
                  <a:pt x="29013" y="22977"/>
                </a:lnTo>
                <a:lnTo>
                  <a:pt x="26406" y="29606"/>
                </a:lnTo>
                <a:lnTo>
                  <a:pt x="20970" y="44591"/>
                </a:lnTo>
                <a:lnTo>
                  <a:pt x="18187" y="52587"/>
                </a:lnTo>
                <a:lnTo>
                  <a:pt x="16331" y="60776"/>
                </a:lnTo>
                <a:lnTo>
                  <a:pt x="15094" y="69092"/>
                </a:lnTo>
                <a:lnTo>
                  <a:pt x="14270" y="77494"/>
                </a:lnTo>
                <a:lnTo>
                  <a:pt x="12767" y="86905"/>
                </a:lnTo>
                <a:lnTo>
                  <a:pt x="10814" y="96990"/>
                </a:lnTo>
                <a:lnTo>
                  <a:pt x="8558" y="107522"/>
                </a:lnTo>
                <a:lnTo>
                  <a:pt x="6102" y="117401"/>
                </a:lnTo>
                <a:lnTo>
                  <a:pt x="3513" y="126845"/>
                </a:lnTo>
                <a:lnTo>
                  <a:pt x="834" y="135998"/>
                </a:lnTo>
                <a:lnTo>
                  <a:pt x="0" y="147816"/>
                </a:lnTo>
                <a:lnTo>
                  <a:pt x="397" y="161409"/>
                </a:lnTo>
                <a:lnTo>
                  <a:pt x="1614" y="176186"/>
                </a:lnTo>
                <a:lnTo>
                  <a:pt x="3378" y="188895"/>
                </a:lnTo>
                <a:lnTo>
                  <a:pt x="5506" y="200225"/>
                </a:lnTo>
                <a:lnTo>
                  <a:pt x="7878" y="210636"/>
                </a:lnTo>
                <a:lnTo>
                  <a:pt x="11364" y="221387"/>
                </a:lnTo>
                <a:lnTo>
                  <a:pt x="15593" y="232364"/>
                </a:lnTo>
                <a:lnTo>
                  <a:pt x="20317" y="243492"/>
                </a:lnTo>
                <a:lnTo>
                  <a:pt x="25371" y="253768"/>
                </a:lnTo>
                <a:lnTo>
                  <a:pt x="30646" y="263476"/>
                </a:lnTo>
                <a:lnTo>
                  <a:pt x="36068" y="272806"/>
                </a:lnTo>
                <a:lnTo>
                  <a:pt x="41587" y="279978"/>
                </a:lnTo>
                <a:lnTo>
                  <a:pt x="47172" y="285712"/>
                </a:lnTo>
                <a:lnTo>
                  <a:pt x="58456" y="294623"/>
                </a:lnTo>
                <a:lnTo>
                  <a:pt x="69822" y="301759"/>
                </a:lnTo>
                <a:lnTo>
                  <a:pt x="81223" y="305565"/>
                </a:lnTo>
                <a:lnTo>
                  <a:pt x="86931" y="306580"/>
                </a:lnTo>
                <a:lnTo>
                  <a:pt x="92641" y="306304"/>
                </a:lnTo>
                <a:lnTo>
                  <a:pt x="104065" y="303458"/>
                </a:lnTo>
                <a:lnTo>
                  <a:pt x="112953" y="299018"/>
                </a:lnTo>
                <a:lnTo>
                  <a:pt x="125851" y="291163"/>
                </a:lnTo>
                <a:lnTo>
                  <a:pt x="130970" y="288407"/>
                </a:lnTo>
                <a:lnTo>
                  <a:pt x="137240" y="283711"/>
                </a:lnTo>
                <a:lnTo>
                  <a:pt x="144278" y="277723"/>
                </a:lnTo>
                <a:lnTo>
                  <a:pt x="158765" y="264403"/>
                </a:lnTo>
                <a:lnTo>
                  <a:pt x="171554" y="252132"/>
                </a:lnTo>
                <a:lnTo>
                  <a:pt x="176678" y="245241"/>
                </a:lnTo>
                <a:lnTo>
                  <a:pt x="181048" y="237789"/>
                </a:lnTo>
                <a:lnTo>
                  <a:pt x="184913" y="229963"/>
                </a:lnTo>
                <a:lnTo>
                  <a:pt x="189394" y="221889"/>
                </a:lnTo>
                <a:lnTo>
                  <a:pt x="194287" y="213649"/>
                </a:lnTo>
                <a:lnTo>
                  <a:pt x="199454" y="205298"/>
                </a:lnTo>
                <a:lnTo>
                  <a:pt x="203851" y="196873"/>
                </a:lnTo>
                <a:lnTo>
                  <a:pt x="207735" y="188398"/>
                </a:lnTo>
                <a:lnTo>
                  <a:pt x="211277" y="179891"/>
                </a:lnTo>
                <a:lnTo>
                  <a:pt x="215543" y="170411"/>
                </a:lnTo>
                <a:lnTo>
                  <a:pt x="229697" y="140768"/>
                </a:lnTo>
                <a:lnTo>
                  <a:pt x="237051" y="125746"/>
                </a:lnTo>
                <a:lnTo>
                  <a:pt x="239394" y="117168"/>
                </a:lnTo>
                <a:lnTo>
                  <a:pt x="240955" y="107640"/>
                </a:lnTo>
                <a:lnTo>
                  <a:pt x="243461" y="83175"/>
                </a:lnTo>
                <a:lnTo>
                  <a:pt x="243667" y="82120"/>
                </a:lnTo>
                <a:lnTo>
                  <a:pt x="243804" y="82369"/>
                </a:lnTo>
                <a:lnTo>
                  <a:pt x="244024" y="89613"/>
                </a:lnTo>
                <a:lnTo>
                  <a:pt x="244062" y="102011"/>
                </a:lnTo>
                <a:lnTo>
                  <a:pt x="243115" y="107060"/>
                </a:lnTo>
                <a:lnTo>
                  <a:pt x="241531" y="112331"/>
                </a:lnTo>
                <a:lnTo>
                  <a:pt x="239522" y="117750"/>
                </a:lnTo>
                <a:lnTo>
                  <a:pt x="238184" y="128030"/>
                </a:lnTo>
                <a:lnTo>
                  <a:pt x="237291" y="141551"/>
                </a:lnTo>
                <a:lnTo>
                  <a:pt x="236695" y="157232"/>
                </a:lnTo>
                <a:lnTo>
                  <a:pt x="237251" y="172449"/>
                </a:lnTo>
                <a:lnTo>
                  <a:pt x="238574" y="187356"/>
                </a:lnTo>
                <a:lnTo>
                  <a:pt x="240409" y="202057"/>
                </a:lnTo>
                <a:lnTo>
                  <a:pt x="243537" y="212810"/>
                </a:lnTo>
                <a:lnTo>
                  <a:pt x="247527" y="220930"/>
                </a:lnTo>
                <a:lnTo>
                  <a:pt x="252092" y="227297"/>
                </a:lnTo>
                <a:lnTo>
                  <a:pt x="256088" y="233446"/>
                </a:lnTo>
                <a:lnTo>
                  <a:pt x="259705" y="239451"/>
                </a:lnTo>
                <a:lnTo>
                  <a:pt x="263068" y="245359"/>
                </a:lnTo>
                <a:lnTo>
                  <a:pt x="269121" y="252155"/>
                </a:lnTo>
                <a:lnTo>
                  <a:pt x="276966" y="259544"/>
                </a:lnTo>
                <a:lnTo>
                  <a:pt x="286006" y="267327"/>
                </a:lnTo>
                <a:lnTo>
                  <a:pt x="301130" y="275975"/>
                </a:lnTo>
                <a:lnTo>
                  <a:pt x="330912" y="286077"/>
                </a:lnTo>
                <a:lnTo>
                  <a:pt x="341020" y="287873"/>
                </a:lnTo>
                <a:lnTo>
                  <a:pt x="352521" y="289070"/>
                </a:lnTo>
                <a:lnTo>
                  <a:pt x="364951" y="289869"/>
                </a:lnTo>
                <a:lnTo>
                  <a:pt x="376095" y="289448"/>
                </a:lnTo>
                <a:lnTo>
                  <a:pt x="386382" y="288216"/>
                </a:lnTo>
                <a:lnTo>
                  <a:pt x="396097" y="286441"/>
                </a:lnTo>
                <a:lnTo>
                  <a:pt x="405431" y="284306"/>
                </a:lnTo>
                <a:lnTo>
                  <a:pt x="414512" y="281930"/>
                </a:lnTo>
                <a:lnTo>
                  <a:pt x="423423" y="279393"/>
                </a:lnTo>
                <a:lnTo>
                  <a:pt x="438405" y="271495"/>
                </a:lnTo>
                <a:lnTo>
                  <a:pt x="445066" y="266721"/>
                </a:lnTo>
                <a:lnTo>
                  <a:pt x="453318" y="259730"/>
                </a:lnTo>
                <a:lnTo>
                  <a:pt x="462629" y="251258"/>
                </a:lnTo>
                <a:lnTo>
                  <a:pt x="472646" y="241800"/>
                </a:lnTo>
                <a:lnTo>
                  <a:pt x="480277" y="232637"/>
                </a:lnTo>
                <a:lnTo>
                  <a:pt x="486316" y="223672"/>
                </a:lnTo>
                <a:lnTo>
                  <a:pt x="495567" y="207042"/>
                </a:lnTo>
                <a:lnTo>
                  <a:pt x="502853" y="193301"/>
                </a:lnTo>
                <a:lnTo>
                  <a:pt x="505177" y="186018"/>
                </a:lnTo>
                <a:lnTo>
                  <a:pt x="506727" y="178304"/>
                </a:lnTo>
                <a:lnTo>
                  <a:pt x="507760" y="170305"/>
                </a:lnTo>
                <a:lnTo>
                  <a:pt x="508448" y="162114"/>
                </a:lnTo>
                <a:lnTo>
                  <a:pt x="508908" y="153796"/>
                </a:lnTo>
                <a:lnTo>
                  <a:pt x="509214" y="145394"/>
                </a:lnTo>
                <a:lnTo>
                  <a:pt x="508465" y="136934"/>
                </a:lnTo>
                <a:lnTo>
                  <a:pt x="507013" y="128437"/>
                </a:lnTo>
                <a:lnTo>
                  <a:pt x="505093" y="119914"/>
                </a:lnTo>
                <a:lnTo>
                  <a:pt x="501908" y="109471"/>
                </a:lnTo>
                <a:lnTo>
                  <a:pt x="497880" y="97746"/>
                </a:lnTo>
                <a:lnTo>
                  <a:pt x="493289" y="85166"/>
                </a:lnTo>
                <a:lnTo>
                  <a:pt x="487371" y="72970"/>
                </a:lnTo>
                <a:lnTo>
                  <a:pt x="480569" y="61029"/>
                </a:lnTo>
                <a:lnTo>
                  <a:pt x="473176" y="49259"/>
                </a:lnTo>
                <a:lnTo>
                  <a:pt x="465390" y="39507"/>
                </a:lnTo>
                <a:lnTo>
                  <a:pt x="457342" y="31101"/>
                </a:lnTo>
                <a:lnTo>
                  <a:pt x="442684" y="17633"/>
                </a:lnTo>
                <a:lnTo>
                  <a:pt x="432995" y="8472"/>
                </a:lnTo>
                <a:lnTo>
                  <a:pt x="425514" y="3765"/>
                </a:lnTo>
                <a:lnTo>
                  <a:pt x="4069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879"/>
          <p:cNvSpPr/>
          <p:nvPr/>
        </p:nvSpPr>
        <p:spPr>
          <a:xfrm>
            <a:off x="3603307" y="5434965"/>
            <a:ext cx="111444" cy="514351"/>
          </a:xfrm>
          <a:custGeom>
            <a:avLst/>
            <a:gdLst/>
            <a:ahLst/>
            <a:cxnLst/>
            <a:rect l="0" t="0" r="0" b="0"/>
            <a:pathLst>
              <a:path w="111444" h="514351">
                <a:moveTo>
                  <a:pt x="0" y="0"/>
                </a:moveTo>
                <a:lnTo>
                  <a:pt x="953" y="15593"/>
                </a:lnTo>
                <a:lnTo>
                  <a:pt x="2540" y="23730"/>
                </a:lnTo>
                <a:lnTo>
                  <a:pt x="4551" y="32965"/>
                </a:lnTo>
                <a:lnTo>
                  <a:pt x="6844" y="41979"/>
                </a:lnTo>
                <a:lnTo>
                  <a:pt x="9325" y="50846"/>
                </a:lnTo>
                <a:lnTo>
                  <a:pt x="11932" y="59615"/>
                </a:lnTo>
                <a:lnTo>
                  <a:pt x="13669" y="74033"/>
                </a:lnTo>
                <a:lnTo>
                  <a:pt x="14828" y="92218"/>
                </a:lnTo>
                <a:lnTo>
                  <a:pt x="15600" y="112913"/>
                </a:lnTo>
                <a:lnTo>
                  <a:pt x="17068" y="131473"/>
                </a:lnTo>
                <a:lnTo>
                  <a:pt x="18999" y="148609"/>
                </a:lnTo>
                <a:lnTo>
                  <a:pt x="21238" y="164795"/>
                </a:lnTo>
                <a:lnTo>
                  <a:pt x="22731" y="179396"/>
                </a:lnTo>
                <a:lnTo>
                  <a:pt x="23727" y="192939"/>
                </a:lnTo>
                <a:lnTo>
                  <a:pt x="24390" y="205779"/>
                </a:lnTo>
                <a:lnTo>
                  <a:pt x="25785" y="219101"/>
                </a:lnTo>
                <a:lnTo>
                  <a:pt x="27667" y="232745"/>
                </a:lnTo>
                <a:lnTo>
                  <a:pt x="40262" y="313895"/>
                </a:lnTo>
                <a:lnTo>
                  <a:pt x="43033" y="328325"/>
                </a:lnTo>
                <a:lnTo>
                  <a:pt x="45834" y="341756"/>
                </a:lnTo>
                <a:lnTo>
                  <a:pt x="48653" y="353567"/>
                </a:lnTo>
                <a:lnTo>
                  <a:pt x="51486" y="364299"/>
                </a:lnTo>
                <a:lnTo>
                  <a:pt x="57173" y="383843"/>
                </a:lnTo>
                <a:lnTo>
                  <a:pt x="62875" y="402054"/>
                </a:lnTo>
                <a:lnTo>
                  <a:pt x="65729" y="409959"/>
                </a:lnTo>
                <a:lnTo>
                  <a:pt x="68585" y="417133"/>
                </a:lnTo>
                <a:lnTo>
                  <a:pt x="71440" y="423821"/>
                </a:lnTo>
                <a:lnTo>
                  <a:pt x="79694" y="441412"/>
                </a:lnTo>
                <a:lnTo>
                  <a:pt x="95964" y="474649"/>
                </a:lnTo>
                <a:lnTo>
                  <a:pt x="98265" y="480262"/>
                </a:lnTo>
                <a:lnTo>
                  <a:pt x="100824" y="489040"/>
                </a:lnTo>
                <a:lnTo>
                  <a:pt x="102458" y="493666"/>
                </a:lnTo>
                <a:lnTo>
                  <a:pt x="104500" y="498656"/>
                </a:lnTo>
                <a:lnTo>
                  <a:pt x="106814" y="503887"/>
                </a:lnTo>
                <a:lnTo>
                  <a:pt x="109386" y="512239"/>
                </a:lnTo>
                <a:lnTo>
                  <a:pt x="111443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880"/>
          <p:cNvSpPr/>
          <p:nvPr/>
        </p:nvSpPr>
        <p:spPr>
          <a:xfrm>
            <a:off x="3594734" y="5486446"/>
            <a:ext cx="308065" cy="257130"/>
          </a:xfrm>
          <a:custGeom>
            <a:avLst/>
            <a:gdLst/>
            <a:ahLst/>
            <a:cxnLst/>
            <a:rect l="0" t="0" r="0" b="0"/>
            <a:pathLst>
              <a:path w="308065" h="257130">
                <a:moveTo>
                  <a:pt x="0" y="111396"/>
                </a:moveTo>
                <a:lnTo>
                  <a:pt x="4552" y="97744"/>
                </a:lnTo>
                <a:lnTo>
                  <a:pt x="6844" y="91817"/>
                </a:lnTo>
                <a:lnTo>
                  <a:pt x="9325" y="85961"/>
                </a:lnTo>
                <a:lnTo>
                  <a:pt x="11932" y="80152"/>
                </a:lnTo>
                <a:lnTo>
                  <a:pt x="14622" y="75327"/>
                </a:lnTo>
                <a:lnTo>
                  <a:pt x="20151" y="67425"/>
                </a:lnTo>
                <a:lnTo>
                  <a:pt x="28324" y="60739"/>
                </a:lnTo>
                <a:lnTo>
                  <a:pt x="33170" y="57622"/>
                </a:lnTo>
                <a:lnTo>
                  <a:pt x="42116" y="52687"/>
                </a:lnTo>
                <a:lnTo>
                  <a:pt x="67297" y="39583"/>
                </a:lnTo>
                <a:lnTo>
                  <a:pt x="79154" y="33994"/>
                </a:lnTo>
                <a:lnTo>
                  <a:pt x="89917" y="29314"/>
                </a:lnTo>
                <a:lnTo>
                  <a:pt x="99950" y="25243"/>
                </a:lnTo>
                <a:lnTo>
                  <a:pt x="118718" y="18178"/>
                </a:lnTo>
                <a:lnTo>
                  <a:pt x="145348" y="8846"/>
                </a:lnTo>
                <a:lnTo>
                  <a:pt x="154049" y="5882"/>
                </a:lnTo>
                <a:lnTo>
                  <a:pt x="161754" y="3906"/>
                </a:lnTo>
                <a:lnTo>
                  <a:pt x="168797" y="2589"/>
                </a:lnTo>
                <a:lnTo>
                  <a:pt x="175396" y="1710"/>
                </a:lnTo>
                <a:lnTo>
                  <a:pt x="182654" y="1125"/>
                </a:lnTo>
                <a:lnTo>
                  <a:pt x="190349" y="734"/>
                </a:lnTo>
                <a:lnTo>
                  <a:pt x="206520" y="300"/>
                </a:lnTo>
                <a:lnTo>
                  <a:pt x="244155" y="0"/>
                </a:lnTo>
                <a:lnTo>
                  <a:pt x="250400" y="937"/>
                </a:lnTo>
                <a:lnTo>
                  <a:pt x="256468" y="2514"/>
                </a:lnTo>
                <a:lnTo>
                  <a:pt x="262419" y="4518"/>
                </a:lnTo>
                <a:lnTo>
                  <a:pt x="268291" y="6807"/>
                </a:lnTo>
                <a:lnTo>
                  <a:pt x="274111" y="9285"/>
                </a:lnTo>
                <a:lnTo>
                  <a:pt x="279896" y="11889"/>
                </a:lnTo>
                <a:lnTo>
                  <a:pt x="288863" y="17324"/>
                </a:lnTo>
                <a:lnTo>
                  <a:pt x="292588" y="20106"/>
                </a:lnTo>
                <a:lnTo>
                  <a:pt x="296024" y="23866"/>
                </a:lnTo>
                <a:lnTo>
                  <a:pt x="299267" y="28278"/>
                </a:lnTo>
                <a:lnTo>
                  <a:pt x="302382" y="33124"/>
                </a:lnTo>
                <a:lnTo>
                  <a:pt x="305842" y="41049"/>
                </a:lnTo>
                <a:lnTo>
                  <a:pt x="307380" y="48698"/>
                </a:lnTo>
                <a:lnTo>
                  <a:pt x="307790" y="53405"/>
                </a:lnTo>
                <a:lnTo>
                  <a:pt x="308064" y="58448"/>
                </a:lnTo>
                <a:lnTo>
                  <a:pt x="307294" y="63715"/>
                </a:lnTo>
                <a:lnTo>
                  <a:pt x="305827" y="69131"/>
                </a:lnTo>
                <a:lnTo>
                  <a:pt x="303898" y="74647"/>
                </a:lnTo>
                <a:lnTo>
                  <a:pt x="301658" y="80229"/>
                </a:lnTo>
                <a:lnTo>
                  <a:pt x="299213" y="85856"/>
                </a:lnTo>
                <a:lnTo>
                  <a:pt x="293956" y="97187"/>
                </a:lnTo>
                <a:lnTo>
                  <a:pt x="288446" y="108574"/>
                </a:lnTo>
                <a:lnTo>
                  <a:pt x="283737" y="115229"/>
                </a:lnTo>
                <a:lnTo>
                  <a:pt x="277741" y="122524"/>
                </a:lnTo>
                <a:lnTo>
                  <a:pt x="270885" y="130245"/>
                </a:lnTo>
                <a:lnTo>
                  <a:pt x="253109" y="148984"/>
                </a:lnTo>
                <a:lnTo>
                  <a:pt x="243034" y="159315"/>
                </a:lnTo>
                <a:lnTo>
                  <a:pt x="231556" y="170012"/>
                </a:lnTo>
                <a:lnTo>
                  <a:pt x="219141" y="180953"/>
                </a:lnTo>
                <a:lnTo>
                  <a:pt x="206101" y="192057"/>
                </a:lnTo>
                <a:lnTo>
                  <a:pt x="195504" y="200413"/>
                </a:lnTo>
                <a:lnTo>
                  <a:pt x="186534" y="206936"/>
                </a:lnTo>
                <a:lnTo>
                  <a:pt x="178648" y="212237"/>
                </a:lnTo>
                <a:lnTo>
                  <a:pt x="171486" y="216723"/>
                </a:lnTo>
                <a:lnTo>
                  <a:pt x="164807" y="220667"/>
                </a:lnTo>
                <a:lnTo>
                  <a:pt x="158449" y="224248"/>
                </a:lnTo>
                <a:lnTo>
                  <a:pt x="146305" y="230768"/>
                </a:lnTo>
                <a:lnTo>
                  <a:pt x="140399" y="233839"/>
                </a:lnTo>
                <a:lnTo>
                  <a:pt x="132652" y="236840"/>
                </a:lnTo>
                <a:lnTo>
                  <a:pt x="123678" y="239793"/>
                </a:lnTo>
                <a:lnTo>
                  <a:pt x="113884" y="242714"/>
                </a:lnTo>
                <a:lnTo>
                  <a:pt x="92843" y="248500"/>
                </a:lnTo>
                <a:lnTo>
                  <a:pt x="81898" y="251376"/>
                </a:lnTo>
                <a:lnTo>
                  <a:pt x="73649" y="253294"/>
                </a:lnTo>
                <a:lnTo>
                  <a:pt x="67197" y="254572"/>
                </a:lnTo>
                <a:lnTo>
                  <a:pt x="61943" y="255424"/>
                </a:lnTo>
                <a:lnTo>
                  <a:pt x="53566" y="256371"/>
                </a:lnTo>
                <a:lnTo>
                  <a:pt x="60008" y="257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881"/>
          <p:cNvSpPr/>
          <p:nvPr/>
        </p:nvSpPr>
        <p:spPr>
          <a:xfrm>
            <a:off x="4066222" y="5572125"/>
            <a:ext cx="60008" cy="282893"/>
          </a:xfrm>
          <a:custGeom>
            <a:avLst/>
            <a:gdLst/>
            <a:ahLst/>
            <a:cxnLst/>
            <a:rect l="0" t="0" r="0" b="0"/>
            <a:pathLst>
              <a:path w="60008" h="282893">
                <a:moveTo>
                  <a:pt x="0" y="0"/>
                </a:moveTo>
                <a:lnTo>
                  <a:pt x="4551" y="13652"/>
                </a:lnTo>
                <a:lnTo>
                  <a:pt x="6844" y="21484"/>
                </a:lnTo>
                <a:lnTo>
                  <a:pt x="11932" y="40346"/>
                </a:lnTo>
                <a:lnTo>
                  <a:pt x="13670" y="48804"/>
                </a:lnTo>
                <a:lnTo>
                  <a:pt x="14828" y="56349"/>
                </a:lnTo>
                <a:lnTo>
                  <a:pt x="15600" y="63283"/>
                </a:lnTo>
                <a:lnTo>
                  <a:pt x="17067" y="69811"/>
                </a:lnTo>
                <a:lnTo>
                  <a:pt x="18999" y="76068"/>
                </a:lnTo>
                <a:lnTo>
                  <a:pt x="21238" y="82144"/>
                </a:lnTo>
                <a:lnTo>
                  <a:pt x="23684" y="91910"/>
                </a:lnTo>
                <a:lnTo>
                  <a:pt x="26267" y="104136"/>
                </a:lnTo>
                <a:lnTo>
                  <a:pt x="28941" y="118001"/>
                </a:lnTo>
                <a:lnTo>
                  <a:pt x="34453" y="143567"/>
                </a:lnTo>
                <a:lnTo>
                  <a:pt x="37256" y="155719"/>
                </a:lnTo>
                <a:lnTo>
                  <a:pt x="39125" y="166678"/>
                </a:lnTo>
                <a:lnTo>
                  <a:pt x="40371" y="176841"/>
                </a:lnTo>
                <a:lnTo>
                  <a:pt x="41201" y="186474"/>
                </a:lnTo>
                <a:lnTo>
                  <a:pt x="42708" y="195753"/>
                </a:lnTo>
                <a:lnTo>
                  <a:pt x="44665" y="204797"/>
                </a:lnTo>
                <a:lnTo>
                  <a:pt x="51969" y="233718"/>
                </a:lnTo>
                <a:lnTo>
                  <a:pt x="60007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882"/>
          <p:cNvSpPr/>
          <p:nvPr/>
        </p:nvSpPr>
        <p:spPr>
          <a:xfrm>
            <a:off x="4014787" y="5486400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17145" y="17145"/>
                </a:moveTo>
                <a:lnTo>
                  <a:pt x="8043" y="12594"/>
                </a:lnTo>
                <a:lnTo>
                  <a:pt x="5362" y="10301"/>
                </a:lnTo>
                <a:lnTo>
                  <a:pt x="3575" y="782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883"/>
          <p:cNvSpPr/>
          <p:nvPr/>
        </p:nvSpPr>
        <p:spPr>
          <a:xfrm>
            <a:off x="4272043" y="5503545"/>
            <a:ext cx="282812" cy="460703"/>
          </a:xfrm>
          <a:custGeom>
            <a:avLst/>
            <a:gdLst/>
            <a:ahLst/>
            <a:cxnLst/>
            <a:rect l="0" t="0" r="0" b="0"/>
            <a:pathLst>
              <a:path w="282812" h="460703">
                <a:moveTo>
                  <a:pt x="197086" y="0"/>
                </a:moveTo>
                <a:lnTo>
                  <a:pt x="183434" y="9102"/>
                </a:lnTo>
                <a:lnTo>
                  <a:pt x="178460" y="11783"/>
                </a:lnTo>
                <a:lnTo>
                  <a:pt x="170393" y="14761"/>
                </a:lnTo>
                <a:lnTo>
                  <a:pt x="164050" y="18414"/>
                </a:lnTo>
                <a:lnTo>
                  <a:pt x="156013" y="23705"/>
                </a:lnTo>
                <a:lnTo>
                  <a:pt x="146844" y="30091"/>
                </a:lnTo>
                <a:lnTo>
                  <a:pt x="137874" y="35301"/>
                </a:lnTo>
                <a:lnTo>
                  <a:pt x="129036" y="39727"/>
                </a:lnTo>
                <a:lnTo>
                  <a:pt x="120288" y="43629"/>
                </a:lnTo>
                <a:lnTo>
                  <a:pt x="110645" y="49088"/>
                </a:lnTo>
                <a:lnTo>
                  <a:pt x="100406" y="55585"/>
                </a:lnTo>
                <a:lnTo>
                  <a:pt x="89770" y="62774"/>
                </a:lnTo>
                <a:lnTo>
                  <a:pt x="79823" y="72330"/>
                </a:lnTo>
                <a:lnTo>
                  <a:pt x="70333" y="83462"/>
                </a:lnTo>
                <a:lnTo>
                  <a:pt x="61149" y="95646"/>
                </a:lnTo>
                <a:lnTo>
                  <a:pt x="45865" y="116804"/>
                </a:lnTo>
                <a:lnTo>
                  <a:pt x="39122" y="126447"/>
                </a:lnTo>
                <a:lnTo>
                  <a:pt x="33674" y="135733"/>
                </a:lnTo>
                <a:lnTo>
                  <a:pt x="29090" y="144781"/>
                </a:lnTo>
                <a:lnTo>
                  <a:pt x="25081" y="153670"/>
                </a:lnTo>
                <a:lnTo>
                  <a:pt x="15547" y="173708"/>
                </a:lnTo>
                <a:lnTo>
                  <a:pt x="10338" y="184385"/>
                </a:lnTo>
                <a:lnTo>
                  <a:pt x="6865" y="195313"/>
                </a:lnTo>
                <a:lnTo>
                  <a:pt x="4549" y="206409"/>
                </a:lnTo>
                <a:lnTo>
                  <a:pt x="3006" y="217616"/>
                </a:lnTo>
                <a:lnTo>
                  <a:pt x="1977" y="228897"/>
                </a:lnTo>
                <a:lnTo>
                  <a:pt x="1291" y="240228"/>
                </a:lnTo>
                <a:lnTo>
                  <a:pt x="529" y="262978"/>
                </a:lnTo>
                <a:lnTo>
                  <a:pt x="39" y="308627"/>
                </a:lnTo>
                <a:lnTo>
                  <a:pt x="0" y="320051"/>
                </a:lnTo>
                <a:lnTo>
                  <a:pt x="1877" y="331477"/>
                </a:lnTo>
                <a:lnTo>
                  <a:pt x="5035" y="342905"/>
                </a:lnTo>
                <a:lnTo>
                  <a:pt x="9044" y="354333"/>
                </a:lnTo>
                <a:lnTo>
                  <a:pt x="13623" y="364809"/>
                </a:lnTo>
                <a:lnTo>
                  <a:pt x="18580" y="374652"/>
                </a:lnTo>
                <a:lnTo>
                  <a:pt x="23790" y="384070"/>
                </a:lnTo>
                <a:lnTo>
                  <a:pt x="31073" y="395112"/>
                </a:lnTo>
                <a:lnTo>
                  <a:pt x="39738" y="407235"/>
                </a:lnTo>
                <a:lnTo>
                  <a:pt x="49325" y="420080"/>
                </a:lnTo>
                <a:lnTo>
                  <a:pt x="57621" y="429596"/>
                </a:lnTo>
                <a:lnTo>
                  <a:pt x="65057" y="436892"/>
                </a:lnTo>
                <a:lnTo>
                  <a:pt x="71920" y="442709"/>
                </a:lnTo>
                <a:lnTo>
                  <a:pt x="78399" y="447539"/>
                </a:lnTo>
                <a:lnTo>
                  <a:pt x="84624" y="451712"/>
                </a:lnTo>
                <a:lnTo>
                  <a:pt x="90679" y="455446"/>
                </a:lnTo>
                <a:lnTo>
                  <a:pt x="96621" y="457936"/>
                </a:lnTo>
                <a:lnTo>
                  <a:pt x="102487" y="459595"/>
                </a:lnTo>
                <a:lnTo>
                  <a:pt x="108303" y="460702"/>
                </a:lnTo>
                <a:lnTo>
                  <a:pt x="114085" y="460487"/>
                </a:lnTo>
                <a:lnTo>
                  <a:pt x="119845" y="459391"/>
                </a:lnTo>
                <a:lnTo>
                  <a:pt x="125589" y="457708"/>
                </a:lnTo>
                <a:lnTo>
                  <a:pt x="132277" y="454681"/>
                </a:lnTo>
                <a:lnTo>
                  <a:pt x="139593" y="450758"/>
                </a:lnTo>
                <a:lnTo>
                  <a:pt x="147327" y="446238"/>
                </a:lnTo>
                <a:lnTo>
                  <a:pt x="163541" y="436135"/>
                </a:lnTo>
                <a:lnTo>
                  <a:pt x="171865" y="430774"/>
                </a:lnTo>
                <a:lnTo>
                  <a:pt x="180273" y="423390"/>
                </a:lnTo>
                <a:lnTo>
                  <a:pt x="188735" y="414658"/>
                </a:lnTo>
                <a:lnTo>
                  <a:pt x="197233" y="405026"/>
                </a:lnTo>
                <a:lnTo>
                  <a:pt x="207662" y="390032"/>
                </a:lnTo>
                <a:lnTo>
                  <a:pt x="219377" y="371464"/>
                </a:lnTo>
                <a:lnTo>
                  <a:pt x="231949" y="350513"/>
                </a:lnTo>
                <a:lnTo>
                  <a:pt x="243188" y="330830"/>
                </a:lnTo>
                <a:lnTo>
                  <a:pt x="282811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884"/>
          <p:cNvSpPr/>
          <p:nvPr/>
        </p:nvSpPr>
        <p:spPr>
          <a:xfrm>
            <a:off x="4632007" y="5340667"/>
            <a:ext cx="128589" cy="574359"/>
          </a:xfrm>
          <a:custGeom>
            <a:avLst/>
            <a:gdLst/>
            <a:ahLst/>
            <a:cxnLst/>
            <a:rect l="0" t="0" r="0" b="0"/>
            <a:pathLst>
              <a:path w="128589" h="574359">
                <a:moveTo>
                  <a:pt x="0" y="0"/>
                </a:moveTo>
                <a:lnTo>
                  <a:pt x="4551" y="4551"/>
                </a:lnTo>
                <a:lnTo>
                  <a:pt x="5892" y="7797"/>
                </a:lnTo>
                <a:lnTo>
                  <a:pt x="8731" y="22418"/>
                </a:lnTo>
                <a:lnTo>
                  <a:pt x="10583" y="29233"/>
                </a:lnTo>
                <a:lnTo>
                  <a:pt x="12770" y="36634"/>
                </a:lnTo>
                <a:lnTo>
                  <a:pt x="15181" y="47283"/>
                </a:lnTo>
                <a:lnTo>
                  <a:pt x="20400" y="74355"/>
                </a:lnTo>
                <a:lnTo>
                  <a:pt x="51944" y="278120"/>
                </a:lnTo>
                <a:lnTo>
                  <a:pt x="66720" y="361700"/>
                </a:lnTo>
                <a:lnTo>
                  <a:pt x="75056" y="404278"/>
                </a:lnTo>
                <a:lnTo>
                  <a:pt x="78612" y="420966"/>
                </a:lnTo>
                <a:lnTo>
                  <a:pt x="84793" y="444474"/>
                </a:lnTo>
                <a:lnTo>
                  <a:pt x="101821" y="503615"/>
                </a:lnTo>
                <a:lnTo>
                  <a:pt x="108838" y="525291"/>
                </a:lnTo>
                <a:lnTo>
                  <a:pt x="114469" y="540694"/>
                </a:lnTo>
                <a:lnTo>
                  <a:pt x="128588" y="574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885"/>
          <p:cNvSpPr/>
          <p:nvPr/>
        </p:nvSpPr>
        <p:spPr>
          <a:xfrm>
            <a:off x="4546282" y="5599264"/>
            <a:ext cx="754381" cy="357508"/>
          </a:xfrm>
          <a:custGeom>
            <a:avLst/>
            <a:gdLst/>
            <a:ahLst/>
            <a:cxnLst/>
            <a:rect l="0" t="0" r="0" b="0"/>
            <a:pathLst>
              <a:path w="754381" h="357508">
                <a:moveTo>
                  <a:pt x="0" y="161456"/>
                </a:moveTo>
                <a:lnTo>
                  <a:pt x="18204" y="161456"/>
                </a:lnTo>
                <a:lnTo>
                  <a:pt x="34760" y="158916"/>
                </a:lnTo>
                <a:lnTo>
                  <a:pt x="43176" y="156905"/>
                </a:lnTo>
                <a:lnTo>
                  <a:pt x="58312" y="150802"/>
                </a:lnTo>
                <a:lnTo>
                  <a:pt x="77927" y="141971"/>
                </a:lnTo>
                <a:lnTo>
                  <a:pt x="100528" y="131321"/>
                </a:lnTo>
                <a:lnTo>
                  <a:pt x="118454" y="122316"/>
                </a:lnTo>
                <a:lnTo>
                  <a:pt x="133262" y="114407"/>
                </a:lnTo>
                <a:lnTo>
                  <a:pt x="145992" y="107230"/>
                </a:lnTo>
                <a:lnTo>
                  <a:pt x="180455" y="89095"/>
                </a:lnTo>
                <a:lnTo>
                  <a:pt x="246466" y="55510"/>
                </a:lnTo>
                <a:lnTo>
                  <a:pt x="279720" y="40074"/>
                </a:lnTo>
                <a:lnTo>
                  <a:pt x="323228" y="20398"/>
                </a:lnTo>
                <a:lnTo>
                  <a:pt x="340824" y="13038"/>
                </a:lnTo>
                <a:lnTo>
                  <a:pt x="361441" y="7943"/>
                </a:lnTo>
                <a:lnTo>
                  <a:pt x="379615" y="1776"/>
                </a:lnTo>
                <a:lnTo>
                  <a:pt x="391285" y="0"/>
                </a:lnTo>
                <a:lnTo>
                  <a:pt x="396112" y="478"/>
                </a:lnTo>
                <a:lnTo>
                  <a:pt x="400282" y="1750"/>
                </a:lnTo>
                <a:lnTo>
                  <a:pt x="404015" y="3550"/>
                </a:lnTo>
                <a:lnTo>
                  <a:pt x="406503" y="5703"/>
                </a:lnTo>
                <a:lnTo>
                  <a:pt x="408162" y="8090"/>
                </a:lnTo>
                <a:lnTo>
                  <a:pt x="410958" y="16141"/>
                </a:lnTo>
                <a:lnTo>
                  <a:pt x="415375" y="32418"/>
                </a:lnTo>
                <a:lnTo>
                  <a:pt x="416935" y="43999"/>
                </a:lnTo>
                <a:lnTo>
                  <a:pt x="417974" y="57434"/>
                </a:lnTo>
                <a:lnTo>
                  <a:pt x="418667" y="72105"/>
                </a:lnTo>
                <a:lnTo>
                  <a:pt x="419436" y="108727"/>
                </a:lnTo>
                <a:lnTo>
                  <a:pt x="419931" y="217080"/>
                </a:lnTo>
                <a:lnTo>
                  <a:pt x="420924" y="241401"/>
                </a:lnTo>
                <a:lnTo>
                  <a:pt x="422538" y="260472"/>
                </a:lnTo>
                <a:lnTo>
                  <a:pt x="424567" y="276045"/>
                </a:lnTo>
                <a:lnTo>
                  <a:pt x="428777" y="291188"/>
                </a:lnTo>
                <a:lnTo>
                  <a:pt x="434442" y="306046"/>
                </a:lnTo>
                <a:lnTo>
                  <a:pt x="441075" y="320715"/>
                </a:lnTo>
                <a:lnTo>
                  <a:pt x="446450" y="331446"/>
                </a:lnTo>
                <a:lnTo>
                  <a:pt x="450986" y="339552"/>
                </a:lnTo>
                <a:lnTo>
                  <a:pt x="454963" y="345909"/>
                </a:lnTo>
                <a:lnTo>
                  <a:pt x="459518" y="350148"/>
                </a:lnTo>
                <a:lnTo>
                  <a:pt x="464460" y="352973"/>
                </a:lnTo>
                <a:lnTo>
                  <a:pt x="477978" y="356949"/>
                </a:lnTo>
                <a:lnTo>
                  <a:pt x="481529" y="357507"/>
                </a:lnTo>
                <a:lnTo>
                  <a:pt x="490556" y="355588"/>
                </a:lnTo>
                <a:lnTo>
                  <a:pt x="495630" y="353742"/>
                </a:lnTo>
                <a:lnTo>
                  <a:pt x="506347" y="346611"/>
                </a:lnTo>
                <a:lnTo>
                  <a:pt x="517460" y="336139"/>
                </a:lnTo>
                <a:lnTo>
                  <a:pt x="523091" y="329346"/>
                </a:lnTo>
                <a:lnTo>
                  <a:pt x="528750" y="321961"/>
                </a:lnTo>
                <a:lnTo>
                  <a:pt x="533475" y="314179"/>
                </a:lnTo>
                <a:lnTo>
                  <a:pt x="537577" y="306134"/>
                </a:lnTo>
                <a:lnTo>
                  <a:pt x="541265" y="297913"/>
                </a:lnTo>
                <a:lnTo>
                  <a:pt x="550442" y="278619"/>
                </a:lnTo>
                <a:lnTo>
                  <a:pt x="555556" y="268139"/>
                </a:lnTo>
                <a:lnTo>
                  <a:pt x="560871" y="256390"/>
                </a:lnTo>
                <a:lnTo>
                  <a:pt x="571856" y="230637"/>
                </a:lnTo>
                <a:lnTo>
                  <a:pt x="577452" y="214244"/>
                </a:lnTo>
                <a:lnTo>
                  <a:pt x="583089" y="195695"/>
                </a:lnTo>
                <a:lnTo>
                  <a:pt x="593478" y="159529"/>
                </a:lnTo>
                <a:lnTo>
                  <a:pt x="601271" y="133929"/>
                </a:lnTo>
                <a:lnTo>
                  <a:pt x="603730" y="123102"/>
                </a:lnTo>
                <a:lnTo>
                  <a:pt x="605369" y="113026"/>
                </a:lnTo>
                <a:lnTo>
                  <a:pt x="606462" y="103452"/>
                </a:lnTo>
                <a:lnTo>
                  <a:pt x="606238" y="89449"/>
                </a:lnTo>
                <a:lnTo>
                  <a:pt x="605136" y="72494"/>
                </a:lnTo>
                <a:lnTo>
                  <a:pt x="602324" y="41907"/>
                </a:lnTo>
                <a:lnTo>
                  <a:pt x="601075" y="31488"/>
                </a:lnTo>
                <a:lnTo>
                  <a:pt x="601694" y="30995"/>
                </a:lnTo>
                <a:lnTo>
                  <a:pt x="603059" y="32572"/>
                </a:lnTo>
                <a:lnTo>
                  <a:pt x="604922" y="35529"/>
                </a:lnTo>
                <a:lnTo>
                  <a:pt x="606164" y="44167"/>
                </a:lnTo>
                <a:lnTo>
                  <a:pt x="606992" y="56593"/>
                </a:lnTo>
                <a:lnTo>
                  <a:pt x="607544" y="71545"/>
                </a:lnTo>
                <a:lnTo>
                  <a:pt x="608864" y="85323"/>
                </a:lnTo>
                <a:lnTo>
                  <a:pt x="610697" y="98318"/>
                </a:lnTo>
                <a:lnTo>
                  <a:pt x="612872" y="110791"/>
                </a:lnTo>
                <a:lnTo>
                  <a:pt x="615274" y="122917"/>
                </a:lnTo>
                <a:lnTo>
                  <a:pt x="620482" y="146550"/>
                </a:lnTo>
                <a:lnTo>
                  <a:pt x="622252" y="158186"/>
                </a:lnTo>
                <a:lnTo>
                  <a:pt x="623433" y="169754"/>
                </a:lnTo>
                <a:lnTo>
                  <a:pt x="624219" y="181275"/>
                </a:lnTo>
                <a:lnTo>
                  <a:pt x="625696" y="192766"/>
                </a:lnTo>
                <a:lnTo>
                  <a:pt x="627633" y="204237"/>
                </a:lnTo>
                <a:lnTo>
                  <a:pt x="629877" y="215694"/>
                </a:lnTo>
                <a:lnTo>
                  <a:pt x="635183" y="229999"/>
                </a:lnTo>
                <a:lnTo>
                  <a:pt x="642530" y="246204"/>
                </a:lnTo>
                <a:lnTo>
                  <a:pt x="668045" y="297365"/>
                </a:lnTo>
                <a:lnTo>
                  <a:pt x="673964" y="304449"/>
                </a:lnTo>
                <a:lnTo>
                  <a:pt x="688160" y="314861"/>
                </a:lnTo>
                <a:lnTo>
                  <a:pt x="698914" y="322664"/>
                </a:lnTo>
                <a:lnTo>
                  <a:pt x="703115" y="326078"/>
                </a:lnTo>
                <a:lnTo>
                  <a:pt x="708773" y="328354"/>
                </a:lnTo>
                <a:lnTo>
                  <a:pt x="728485" y="331557"/>
                </a:lnTo>
                <a:lnTo>
                  <a:pt x="733306" y="332007"/>
                </a:lnTo>
                <a:lnTo>
                  <a:pt x="754380" y="3243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886"/>
          <p:cNvSpPr/>
          <p:nvPr/>
        </p:nvSpPr>
        <p:spPr>
          <a:xfrm>
            <a:off x="5360670" y="5591147"/>
            <a:ext cx="291465" cy="458421"/>
          </a:xfrm>
          <a:custGeom>
            <a:avLst/>
            <a:gdLst/>
            <a:ahLst/>
            <a:cxnLst/>
            <a:rect l="0" t="0" r="0" b="0"/>
            <a:pathLst>
              <a:path w="291465" h="458421">
                <a:moveTo>
                  <a:pt x="0" y="49557"/>
                </a:moveTo>
                <a:lnTo>
                  <a:pt x="4550" y="58660"/>
                </a:lnTo>
                <a:lnTo>
                  <a:pt x="6785" y="68208"/>
                </a:lnTo>
                <a:lnTo>
                  <a:pt x="8730" y="80707"/>
                </a:lnTo>
                <a:lnTo>
                  <a:pt x="12770" y="98962"/>
                </a:lnTo>
                <a:lnTo>
                  <a:pt x="14228" y="108211"/>
                </a:lnTo>
                <a:lnTo>
                  <a:pt x="15200" y="117235"/>
                </a:lnTo>
                <a:lnTo>
                  <a:pt x="15849" y="126109"/>
                </a:lnTo>
                <a:lnTo>
                  <a:pt x="17233" y="136786"/>
                </a:lnTo>
                <a:lnTo>
                  <a:pt x="19108" y="148668"/>
                </a:lnTo>
                <a:lnTo>
                  <a:pt x="23732" y="174570"/>
                </a:lnTo>
                <a:lnTo>
                  <a:pt x="28963" y="201956"/>
                </a:lnTo>
                <a:lnTo>
                  <a:pt x="32643" y="215927"/>
                </a:lnTo>
                <a:lnTo>
                  <a:pt x="37002" y="230003"/>
                </a:lnTo>
                <a:lnTo>
                  <a:pt x="41813" y="244149"/>
                </a:lnTo>
                <a:lnTo>
                  <a:pt x="52238" y="272568"/>
                </a:lnTo>
                <a:lnTo>
                  <a:pt x="83555" y="356922"/>
                </a:lnTo>
                <a:lnTo>
                  <a:pt x="105899" y="418776"/>
                </a:lnTo>
                <a:lnTo>
                  <a:pt x="109651" y="428101"/>
                </a:lnTo>
                <a:lnTo>
                  <a:pt x="113105" y="436222"/>
                </a:lnTo>
                <a:lnTo>
                  <a:pt x="116944" y="447786"/>
                </a:lnTo>
                <a:lnTo>
                  <a:pt x="117968" y="452203"/>
                </a:lnTo>
                <a:lnTo>
                  <a:pt x="119602" y="455148"/>
                </a:lnTo>
                <a:lnTo>
                  <a:pt x="121645" y="457111"/>
                </a:lnTo>
                <a:lnTo>
                  <a:pt x="123959" y="458420"/>
                </a:lnTo>
                <a:lnTo>
                  <a:pt x="124549" y="458340"/>
                </a:lnTo>
                <a:lnTo>
                  <a:pt x="123990" y="457334"/>
                </a:lnTo>
                <a:lnTo>
                  <a:pt x="116249" y="448876"/>
                </a:lnTo>
                <a:lnTo>
                  <a:pt x="108499" y="438488"/>
                </a:lnTo>
                <a:lnTo>
                  <a:pt x="99656" y="424345"/>
                </a:lnTo>
                <a:lnTo>
                  <a:pt x="95965" y="416573"/>
                </a:lnTo>
                <a:lnTo>
                  <a:pt x="88371" y="398414"/>
                </a:lnTo>
                <a:lnTo>
                  <a:pt x="78646" y="374467"/>
                </a:lnTo>
                <a:lnTo>
                  <a:pt x="74338" y="361414"/>
                </a:lnTo>
                <a:lnTo>
                  <a:pt x="70513" y="347950"/>
                </a:lnTo>
                <a:lnTo>
                  <a:pt x="67011" y="334210"/>
                </a:lnTo>
                <a:lnTo>
                  <a:pt x="64677" y="320289"/>
                </a:lnTo>
                <a:lnTo>
                  <a:pt x="63120" y="306245"/>
                </a:lnTo>
                <a:lnTo>
                  <a:pt x="62082" y="292120"/>
                </a:lnTo>
                <a:lnTo>
                  <a:pt x="61390" y="278893"/>
                </a:lnTo>
                <a:lnTo>
                  <a:pt x="60622" y="254037"/>
                </a:lnTo>
                <a:lnTo>
                  <a:pt x="61369" y="241122"/>
                </a:lnTo>
                <a:lnTo>
                  <a:pt x="62821" y="227750"/>
                </a:lnTo>
                <a:lnTo>
                  <a:pt x="64740" y="214073"/>
                </a:lnTo>
                <a:lnTo>
                  <a:pt x="67925" y="200192"/>
                </a:lnTo>
                <a:lnTo>
                  <a:pt x="71953" y="186175"/>
                </a:lnTo>
                <a:lnTo>
                  <a:pt x="76543" y="172069"/>
                </a:lnTo>
                <a:lnTo>
                  <a:pt x="83414" y="155997"/>
                </a:lnTo>
                <a:lnTo>
                  <a:pt x="91804" y="138614"/>
                </a:lnTo>
                <a:lnTo>
                  <a:pt x="101208" y="120359"/>
                </a:lnTo>
                <a:lnTo>
                  <a:pt x="110334" y="104378"/>
                </a:lnTo>
                <a:lnTo>
                  <a:pt x="119276" y="89915"/>
                </a:lnTo>
                <a:lnTo>
                  <a:pt x="128094" y="76462"/>
                </a:lnTo>
                <a:lnTo>
                  <a:pt x="135878" y="65589"/>
                </a:lnTo>
                <a:lnTo>
                  <a:pt x="142973" y="56435"/>
                </a:lnTo>
                <a:lnTo>
                  <a:pt x="149607" y="48428"/>
                </a:lnTo>
                <a:lnTo>
                  <a:pt x="157841" y="41184"/>
                </a:lnTo>
                <a:lnTo>
                  <a:pt x="167140" y="34451"/>
                </a:lnTo>
                <a:lnTo>
                  <a:pt x="177149" y="28056"/>
                </a:lnTo>
                <a:lnTo>
                  <a:pt x="186679" y="22841"/>
                </a:lnTo>
                <a:lnTo>
                  <a:pt x="195890" y="18412"/>
                </a:lnTo>
                <a:lnTo>
                  <a:pt x="204888" y="14506"/>
                </a:lnTo>
                <a:lnTo>
                  <a:pt x="214697" y="10950"/>
                </a:lnTo>
                <a:lnTo>
                  <a:pt x="225046" y="7627"/>
                </a:lnTo>
                <a:lnTo>
                  <a:pt x="235756" y="4459"/>
                </a:lnTo>
                <a:lnTo>
                  <a:pt x="244800" y="2347"/>
                </a:lnTo>
                <a:lnTo>
                  <a:pt x="252735" y="939"/>
                </a:lnTo>
                <a:lnTo>
                  <a:pt x="259930" y="0"/>
                </a:lnTo>
                <a:lnTo>
                  <a:pt x="266632" y="327"/>
                </a:lnTo>
                <a:lnTo>
                  <a:pt x="273004" y="1497"/>
                </a:lnTo>
                <a:lnTo>
                  <a:pt x="291464" y="66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887"/>
          <p:cNvSpPr/>
          <p:nvPr/>
        </p:nvSpPr>
        <p:spPr>
          <a:xfrm>
            <a:off x="5686425" y="5625300"/>
            <a:ext cx="274321" cy="433599"/>
          </a:xfrm>
          <a:custGeom>
            <a:avLst/>
            <a:gdLst/>
            <a:ahLst/>
            <a:cxnLst/>
            <a:rect l="0" t="0" r="0" b="0"/>
            <a:pathLst>
              <a:path w="274321" h="433599">
                <a:moveTo>
                  <a:pt x="0" y="221145"/>
                </a:moveTo>
                <a:lnTo>
                  <a:pt x="9102" y="225695"/>
                </a:lnTo>
                <a:lnTo>
                  <a:pt x="13687" y="227036"/>
                </a:lnTo>
                <a:lnTo>
                  <a:pt x="18650" y="227930"/>
                </a:lnTo>
                <a:lnTo>
                  <a:pt x="23863" y="228526"/>
                </a:lnTo>
                <a:lnTo>
                  <a:pt x="29243" y="227970"/>
                </a:lnTo>
                <a:lnTo>
                  <a:pt x="34736" y="226647"/>
                </a:lnTo>
                <a:lnTo>
                  <a:pt x="40302" y="224813"/>
                </a:lnTo>
                <a:lnTo>
                  <a:pt x="46870" y="221686"/>
                </a:lnTo>
                <a:lnTo>
                  <a:pt x="54107" y="217695"/>
                </a:lnTo>
                <a:lnTo>
                  <a:pt x="61789" y="213130"/>
                </a:lnTo>
                <a:lnTo>
                  <a:pt x="68815" y="208182"/>
                </a:lnTo>
                <a:lnTo>
                  <a:pt x="75404" y="202978"/>
                </a:lnTo>
                <a:lnTo>
                  <a:pt x="81701" y="197603"/>
                </a:lnTo>
                <a:lnTo>
                  <a:pt x="88758" y="192115"/>
                </a:lnTo>
                <a:lnTo>
                  <a:pt x="96319" y="186552"/>
                </a:lnTo>
                <a:lnTo>
                  <a:pt x="104218" y="180938"/>
                </a:lnTo>
                <a:lnTo>
                  <a:pt x="112341" y="174337"/>
                </a:lnTo>
                <a:lnTo>
                  <a:pt x="120613" y="167080"/>
                </a:lnTo>
                <a:lnTo>
                  <a:pt x="128986" y="159384"/>
                </a:lnTo>
                <a:lnTo>
                  <a:pt x="145909" y="143213"/>
                </a:lnTo>
                <a:lnTo>
                  <a:pt x="154423" y="134900"/>
                </a:lnTo>
                <a:lnTo>
                  <a:pt x="165813" y="124596"/>
                </a:lnTo>
                <a:lnTo>
                  <a:pt x="193709" y="100447"/>
                </a:lnTo>
                <a:lnTo>
                  <a:pt x="204387" y="90197"/>
                </a:lnTo>
                <a:lnTo>
                  <a:pt x="212458" y="81459"/>
                </a:lnTo>
                <a:lnTo>
                  <a:pt x="218791" y="73728"/>
                </a:lnTo>
                <a:lnTo>
                  <a:pt x="223965" y="66670"/>
                </a:lnTo>
                <a:lnTo>
                  <a:pt x="232255" y="53746"/>
                </a:lnTo>
                <a:lnTo>
                  <a:pt x="236574" y="41653"/>
                </a:lnTo>
                <a:lnTo>
                  <a:pt x="238494" y="30881"/>
                </a:lnTo>
                <a:lnTo>
                  <a:pt x="239347" y="22918"/>
                </a:lnTo>
                <a:lnTo>
                  <a:pt x="237670" y="19461"/>
                </a:lnTo>
                <a:lnTo>
                  <a:pt x="234646" y="16204"/>
                </a:lnTo>
                <a:lnTo>
                  <a:pt x="227159" y="10045"/>
                </a:lnTo>
                <a:lnTo>
                  <a:pt x="220657" y="4132"/>
                </a:lnTo>
                <a:lnTo>
                  <a:pt x="216637" y="2175"/>
                </a:lnTo>
                <a:lnTo>
                  <a:pt x="212052" y="870"/>
                </a:lnTo>
                <a:lnTo>
                  <a:pt x="207090" y="0"/>
                </a:lnTo>
                <a:lnTo>
                  <a:pt x="201877" y="372"/>
                </a:lnTo>
                <a:lnTo>
                  <a:pt x="196497" y="1573"/>
                </a:lnTo>
                <a:lnTo>
                  <a:pt x="191006" y="3326"/>
                </a:lnTo>
                <a:lnTo>
                  <a:pt x="185439" y="5447"/>
                </a:lnTo>
                <a:lnTo>
                  <a:pt x="179824" y="7814"/>
                </a:lnTo>
                <a:lnTo>
                  <a:pt x="174175" y="10344"/>
                </a:lnTo>
                <a:lnTo>
                  <a:pt x="168504" y="13936"/>
                </a:lnTo>
                <a:lnTo>
                  <a:pt x="162818" y="18236"/>
                </a:lnTo>
                <a:lnTo>
                  <a:pt x="157123" y="23007"/>
                </a:lnTo>
                <a:lnTo>
                  <a:pt x="151421" y="28093"/>
                </a:lnTo>
                <a:lnTo>
                  <a:pt x="140006" y="38824"/>
                </a:lnTo>
                <a:lnTo>
                  <a:pt x="132389" y="49115"/>
                </a:lnTo>
                <a:lnTo>
                  <a:pt x="123502" y="62643"/>
                </a:lnTo>
                <a:lnTo>
                  <a:pt x="113767" y="78330"/>
                </a:lnTo>
                <a:lnTo>
                  <a:pt x="106324" y="92597"/>
                </a:lnTo>
                <a:lnTo>
                  <a:pt x="100410" y="105919"/>
                </a:lnTo>
                <a:lnTo>
                  <a:pt x="95515" y="118610"/>
                </a:lnTo>
                <a:lnTo>
                  <a:pt x="91299" y="130881"/>
                </a:lnTo>
                <a:lnTo>
                  <a:pt x="87536" y="142871"/>
                </a:lnTo>
                <a:lnTo>
                  <a:pt x="84075" y="154675"/>
                </a:lnTo>
                <a:lnTo>
                  <a:pt x="80815" y="167306"/>
                </a:lnTo>
                <a:lnTo>
                  <a:pt x="74653" y="194042"/>
                </a:lnTo>
                <a:lnTo>
                  <a:pt x="72628" y="206886"/>
                </a:lnTo>
                <a:lnTo>
                  <a:pt x="71279" y="219259"/>
                </a:lnTo>
                <a:lnTo>
                  <a:pt x="70379" y="231317"/>
                </a:lnTo>
                <a:lnTo>
                  <a:pt x="69779" y="243166"/>
                </a:lnTo>
                <a:lnTo>
                  <a:pt x="69113" y="266493"/>
                </a:lnTo>
                <a:lnTo>
                  <a:pt x="69887" y="278046"/>
                </a:lnTo>
                <a:lnTo>
                  <a:pt x="71357" y="289559"/>
                </a:lnTo>
                <a:lnTo>
                  <a:pt x="73288" y="301044"/>
                </a:lnTo>
                <a:lnTo>
                  <a:pt x="75529" y="312511"/>
                </a:lnTo>
                <a:lnTo>
                  <a:pt x="80558" y="335412"/>
                </a:lnTo>
                <a:lnTo>
                  <a:pt x="83233" y="345901"/>
                </a:lnTo>
                <a:lnTo>
                  <a:pt x="85968" y="355750"/>
                </a:lnTo>
                <a:lnTo>
                  <a:pt x="88744" y="365175"/>
                </a:lnTo>
                <a:lnTo>
                  <a:pt x="92500" y="373362"/>
                </a:lnTo>
                <a:lnTo>
                  <a:pt x="96909" y="380725"/>
                </a:lnTo>
                <a:lnTo>
                  <a:pt x="101753" y="387539"/>
                </a:lnTo>
                <a:lnTo>
                  <a:pt x="106888" y="393987"/>
                </a:lnTo>
                <a:lnTo>
                  <a:pt x="112216" y="400190"/>
                </a:lnTo>
                <a:lnTo>
                  <a:pt x="117673" y="406231"/>
                </a:lnTo>
                <a:lnTo>
                  <a:pt x="123216" y="411210"/>
                </a:lnTo>
                <a:lnTo>
                  <a:pt x="128816" y="415483"/>
                </a:lnTo>
                <a:lnTo>
                  <a:pt x="134455" y="419284"/>
                </a:lnTo>
                <a:lnTo>
                  <a:pt x="141072" y="422770"/>
                </a:lnTo>
                <a:lnTo>
                  <a:pt x="148340" y="426046"/>
                </a:lnTo>
                <a:lnTo>
                  <a:pt x="156043" y="429184"/>
                </a:lnTo>
                <a:lnTo>
                  <a:pt x="164036" y="431274"/>
                </a:lnTo>
                <a:lnTo>
                  <a:pt x="172222" y="432669"/>
                </a:lnTo>
                <a:lnTo>
                  <a:pt x="180537" y="433598"/>
                </a:lnTo>
                <a:lnTo>
                  <a:pt x="189891" y="433265"/>
                </a:lnTo>
                <a:lnTo>
                  <a:pt x="199936" y="432091"/>
                </a:lnTo>
                <a:lnTo>
                  <a:pt x="210443" y="430356"/>
                </a:lnTo>
                <a:lnTo>
                  <a:pt x="222210" y="426341"/>
                </a:lnTo>
                <a:lnTo>
                  <a:pt x="234818" y="420807"/>
                </a:lnTo>
                <a:lnTo>
                  <a:pt x="274320" y="401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888"/>
          <p:cNvSpPr/>
          <p:nvPr/>
        </p:nvSpPr>
        <p:spPr>
          <a:xfrm>
            <a:off x="5969317" y="5608312"/>
            <a:ext cx="285611" cy="459269"/>
          </a:xfrm>
          <a:custGeom>
            <a:avLst/>
            <a:gdLst/>
            <a:ahLst/>
            <a:cxnLst/>
            <a:rect l="0" t="0" r="0" b="0"/>
            <a:pathLst>
              <a:path w="285611" h="459269">
                <a:moveTo>
                  <a:pt x="282892" y="23820"/>
                </a:moveTo>
                <a:lnTo>
                  <a:pt x="277001" y="11085"/>
                </a:lnTo>
                <a:lnTo>
                  <a:pt x="275511" y="4507"/>
                </a:lnTo>
                <a:lnTo>
                  <a:pt x="274162" y="2373"/>
                </a:lnTo>
                <a:lnTo>
                  <a:pt x="272310" y="949"/>
                </a:lnTo>
                <a:lnTo>
                  <a:pt x="270122" y="0"/>
                </a:lnTo>
                <a:lnTo>
                  <a:pt x="266759" y="321"/>
                </a:lnTo>
                <a:lnTo>
                  <a:pt x="257942" y="3216"/>
                </a:lnTo>
                <a:lnTo>
                  <a:pt x="252924" y="6274"/>
                </a:lnTo>
                <a:lnTo>
                  <a:pt x="247674" y="10218"/>
                </a:lnTo>
                <a:lnTo>
                  <a:pt x="233902" y="21585"/>
                </a:lnTo>
                <a:lnTo>
                  <a:pt x="211907" y="39337"/>
                </a:lnTo>
                <a:lnTo>
                  <a:pt x="202231" y="48452"/>
                </a:lnTo>
                <a:lnTo>
                  <a:pt x="193876" y="57387"/>
                </a:lnTo>
                <a:lnTo>
                  <a:pt x="186401" y="66200"/>
                </a:lnTo>
                <a:lnTo>
                  <a:pt x="178560" y="76839"/>
                </a:lnTo>
                <a:lnTo>
                  <a:pt x="170475" y="88693"/>
                </a:lnTo>
                <a:lnTo>
                  <a:pt x="162227" y="101359"/>
                </a:lnTo>
                <a:lnTo>
                  <a:pt x="155777" y="111708"/>
                </a:lnTo>
                <a:lnTo>
                  <a:pt x="150524" y="120512"/>
                </a:lnTo>
                <a:lnTo>
                  <a:pt x="146069" y="128287"/>
                </a:lnTo>
                <a:lnTo>
                  <a:pt x="141120" y="142004"/>
                </a:lnTo>
                <a:lnTo>
                  <a:pt x="138920" y="153499"/>
                </a:lnTo>
                <a:lnTo>
                  <a:pt x="137942" y="161783"/>
                </a:lnTo>
                <a:lnTo>
                  <a:pt x="138634" y="165325"/>
                </a:lnTo>
                <a:lnTo>
                  <a:pt x="141943" y="171801"/>
                </a:lnTo>
                <a:lnTo>
                  <a:pt x="149161" y="180802"/>
                </a:lnTo>
                <a:lnTo>
                  <a:pt x="151828" y="182767"/>
                </a:lnTo>
                <a:lnTo>
                  <a:pt x="157331" y="184951"/>
                </a:lnTo>
                <a:lnTo>
                  <a:pt x="163943" y="186486"/>
                </a:lnTo>
                <a:lnTo>
                  <a:pt x="183989" y="190731"/>
                </a:lnTo>
                <a:lnTo>
                  <a:pt x="194097" y="193197"/>
                </a:lnTo>
                <a:lnTo>
                  <a:pt x="203693" y="195793"/>
                </a:lnTo>
                <a:lnTo>
                  <a:pt x="212948" y="198476"/>
                </a:lnTo>
                <a:lnTo>
                  <a:pt x="223880" y="202170"/>
                </a:lnTo>
                <a:lnTo>
                  <a:pt x="248727" y="211354"/>
                </a:lnTo>
                <a:lnTo>
                  <a:pt x="258211" y="216470"/>
                </a:lnTo>
                <a:lnTo>
                  <a:pt x="265485" y="221786"/>
                </a:lnTo>
                <a:lnTo>
                  <a:pt x="271288" y="227235"/>
                </a:lnTo>
                <a:lnTo>
                  <a:pt x="276109" y="235630"/>
                </a:lnTo>
                <a:lnTo>
                  <a:pt x="280275" y="245989"/>
                </a:lnTo>
                <a:lnTo>
                  <a:pt x="284005" y="257658"/>
                </a:lnTo>
                <a:lnTo>
                  <a:pt x="285539" y="268294"/>
                </a:lnTo>
                <a:lnTo>
                  <a:pt x="285610" y="278243"/>
                </a:lnTo>
                <a:lnTo>
                  <a:pt x="284704" y="287733"/>
                </a:lnTo>
                <a:lnTo>
                  <a:pt x="283148" y="295965"/>
                </a:lnTo>
                <a:lnTo>
                  <a:pt x="278878" y="310191"/>
                </a:lnTo>
                <a:lnTo>
                  <a:pt x="274501" y="317604"/>
                </a:lnTo>
                <a:lnTo>
                  <a:pt x="268726" y="325404"/>
                </a:lnTo>
                <a:lnTo>
                  <a:pt x="262018" y="333461"/>
                </a:lnTo>
                <a:lnTo>
                  <a:pt x="251831" y="344547"/>
                </a:lnTo>
                <a:lnTo>
                  <a:pt x="225273" y="372106"/>
                </a:lnTo>
                <a:lnTo>
                  <a:pt x="213047" y="383645"/>
                </a:lnTo>
                <a:lnTo>
                  <a:pt x="202039" y="393244"/>
                </a:lnTo>
                <a:lnTo>
                  <a:pt x="191842" y="401547"/>
                </a:lnTo>
                <a:lnTo>
                  <a:pt x="182188" y="408988"/>
                </a:lnTo>
                <a:lnTo>
                  <a:pt x="172894" y="415854"/>
                </a:lnTo>
                <a:lnTo>
                  <a:pt x="163840" y="422336"/>
                </a:lnTo>
                <a:lnTo>
                  <a:pt x="153994" y="427610"/>
                </a:lnTo>
                <a:lnTo>
                  <a:pt x="143620" y="432078"/>
                </a:lnTo>
                <a:lnTo>
                  <a:pt x="132894" y="436010"/>
                </a:lnTo>
                <a:lnTo>
                  <a:pt x="121934" y="439583"/>
                </a:lnTo>
                <a:lnTo>
                  <a:pt x="110817" y="442918"/>
                </a:lnTo>
                <a:lnTo>
                  <a:pt x="89257" y="449163"/>
                </a:lnTo>
                <a:lnTo>
                  <a:pt x="70150" y="455114"/>
                </a:lnTo>
                <a:lnTo>
                  <a:pt x="61054" y="457082"/>
                </a:lnTo>
                <a:lnTo>
                  <a:pt x="52133" y="458394"/>
                </a:lnTo>
                <a:lnTo>
                  <a:pt x="43328" y="459268"/>
                </a:lnTo>
                <a:lnTo>
                  <a:pt x="34600" y="458899"/>
                </a:lnTo>
                <a:lnTo>
                  <a:pt x="25924" y="457700"/>
                </a:lnTo>
                <a:lnTo>
                  <a:pt x="0" y="4524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889"/>
          <p:cNvSpPr/>
          <p:nvPr/>
        </p:nvSpPr>
        <p:spPr>
          <a:xfrm>
            <a:off x="7050644" y="1431607"/>
            <a:ext cx="350282" cy="668656"/>
          </a:xfrm>
          <a:custGeom>
            <a:avLst/>
            <a:gdLst/>
            <a:ahLst/>
            <a:cxnLst/>
            <a:rect l="0" t="0" r="0" b="0"/>
            <a:pathLst>
              <a:path w="350282" h="668656">
                <a:moveTo>
                  <a:pt x="7381" y="0"/>
                </a:moveTo>
                <a:lnTo>
                  <a:pt x="2830" y="9102"/>
                </a:lnTo>
                <a:lnTo>
                  <a:pt x="596" y="18650"/>
                </a:lnTo>
                <a:lnTo>
                  <a:pt x="0" y="23863"/>
                </a:lnTo>
                <a:lnTo>
                  <a:pt x="1878" y="88076"/>
                </a:lnTo>
                <a:lnTo>
                  <a:pt x="5750" y="201674"/>
                </a:lnTo>
                <a:lnTo>
                  <a:pt x="6293" y="225889"/>
                </a:lnTo>
                <a:lnTo>
                  <a:pt x="7608" y="246795"/>
                </a:lnTo>
                <a:lnTo>
                  <a:pt x="9437" y="265495"/>
                </a:lnTo>
                <a:lnTo>
                  <a:pt x="11609" y="282724"/>
                </a:lnTo>
                <a:lnTo>
                  <a:pt x="14010" y="298020"/>
                </a:lnTo>
                <a:lnTo>
                  <a:pt x="16563" y="312028"/>
                </a:lnTo>
                <a:lnTo>
                  <a:pt x="19217" y="325176"/>
                </a:lnTo>
                <a:lnTo>
                  <a:pt x="20987" y="338704"/>
                </a:lnTo>
                <a:lnTo>
                  <a:pt x="22166" y="352485"/>
                </a:lnTo>
                <a:lnTo>
                  <a:pt x="22952" y="366435"/>
                </a:lnTo>
                <a:lnTo>
                  <a:pt x="23827" y="392095"/>
                </a:lnTo>
                <a:lnTo>
                  <a:pt x="24059" y="404272"/>
                </a:lnTo>
                <a:lnTo>
                  <a:pt x="25167" y="417152"/>
                </a:lnTo>
                <a:lnTo>
                  <a:pt x="26858" y="430502"/>
                </a:lnTo>
                <a:lnTo>
                  <a:pt x="28938" y="444163"/>
                </a:lnTo>
                <a:lnTo>
                  <a:pt x="30325" y="457081"/>
                </a:lnTo>
                <a:lnTo>
                  <a:pt x="31250" y="469503"/>
                </a:lnTo>
                <a:lnTo>
                  <a:pt x="31866" y="481595"/>
                </a:lnTo>
                <a:lnTo>
                  <a:pt x="31324" y="497276"/>
                </a:lnTo>
                <a:lnTo>
                  <a:pt x="30010" y="515350"/>
                </a:lnTo>
                <a:lnTo>
                  <a:pt x="28182" y="535019"/>
                </a:lnTo>
                <a:lnTo>
                  <a:pt x="26963" y="551942"/>
                </a:lnTo>
                <a:lnTo>
                  <a:pt x="26151" y="567034"/>
                </a:lnTo>
                <a:lnTo>
                  <a:pt x="25609" y="580905"/>
                </a:lnTo>
                <a:lnTo>
                  <a:pt x="26200" y="597773"/>
                </a:lnTo>
                <a:lnTo>
                  <a:pt x="27547" y="616638"/>
                </a:lnTo>
                <a:lnTo>
                  <a:pt x="32001" y="665259"/>
                </a:lnTo>
                <a:lnTo>
                  <a:pt x="31415" y="664486"/>
                </a:lnTo>
                <a:lnTo>
                  <a:pt x="28223" y="650927"/>
                </a:lnTo>
                <a:lnTo>
                  <a:pt x="26169" y="634106"/>
                </a:lnTo>
                <a:lnTo>
                  <a:pt x="25621" y="625620"/>
                </a:lnTo>
                <a:lnTo>
                  <a:pt x="26209" y="606627"/>
                </a:lnTo>
                <a:lnTo>
                  <a:pt x="29401" y="549965"/>
                </a:lnTo>
                <a:lnTo>
                  <a:pt x="31586" y="524758"/>
                </a:lnTo>
                <a:lnTo>
                  <a:pt x="33995" y="503191"/>
                </a:lnTo>
                <a:lnTo>
                  <a:pt x="36553" y="484051"/>
                </a:lnTo>
                <a:lnTo>
                  <a:pt x="40164" y="462718"/>
                </a:lnTo>
                <a:lnTo>
                  <a:pt x="49255" y="416155"/>
                </a:lnTo>
                <a:lnTo>
                  <a:pt x="55300" y="393642"/>
                </a:lnTo>
                <a:lnTo>
                  <a:pt x="62186" y="371965"/>
                </a:lnTo>
                <a:lnTo>
                  <a:pt x="69636" y="350847"/>
                </a:lnTo>
                <a:lnTo>
                  <a:pt x="75554" y="334863"/>
                </a:lnTo>
                <a:lnTo>
                  <a:pt x="80452" y="322302"/>
                </a:lnTo>
                <a:lnTo>
                  <a:pt x="89387" y="303265"/>
                </a:lnTo>
                <a:lnTo>
                  <a:pt x="99708" y="288455"/>
                </a:lnTo>
                <a:lnTo>
                  <a:pt x="110645" y="278062"/>
                </a:lnTo>
                <a:lnTo>
                  <a:pt x="116228" y="273957"/>
                </a:lnTo>
                <a:lnTo>
                  <a:pt x="121856" y="270268"/>
                </a:lnTo>
                <a:lnTo>
                  <a:pt x="127513" y="266856"/>
                </a:lnTo>
                <a:lnTo>
                  <a:pt x="133188" y="263629"/>
                </a:lnTo>
                <a:lnTo>
                  <a:pt x="138878" y="261478"/>
                </a:lnTo>
                <a:lnTo>
                  <a:pt x="144575" y="260044"/>
                </a:lnTo>
                <a:lnTo>
                  <a:pt x="150279" y="259087"/>
                </a:lnTo>
                <a:lnTo>
                  <a:pt x="155986" y="258450"/>
                </a:lnTo>
                <a:lnTo>
                  <a:pt x="161696" y="258025"/>
                </a:lnTo>
                <a:lnTo>
                  <a:pt x="167407" y="257742"/>
                </a:lnTo>
                <a:lnTo>
                  <a:pt x="173120" y="259458"/>
                </a:lnTo>
                <a:lnTo>
                  <a:pt x="178834" y="262507"/>
                </a:lnTo>
                <a:lnTo>
                  <a:pt x="184547" y="266445"/>
                </a:lnTo>
                <a:lnTo>
                  <a:pt x="191214" y="270022"/>
                </a:lnTo>
                <a:lnTo>
                  <a:pt x="198516" y="273360"/>
                </a:lnTo>
                <a:lnTo>
                  <a:pt x="206242" y="276537"/>
                </a:lnTo>
                <a:lnTo>
                  <a:pt x="212345" y="281513"/>
                </a:lnTo>
                <a:lnTo>
                  <a:pt x="221666" y="294662"/>
                </a:lnTo>
                <a:lnTo>
                  <a:pt x="231523" y="312571"/>
                </a:lnTo>
                <a:lnTo>
                  <a:pt x="241302" y="333231"/>
                </a:lnTo>
                <a:lnTo>
                  <a:pt x="245244" y="344074"/>
                </a:lnTo>
                <a:lnTo>
                  <a:pt x="248823" y="355113"/>
                </a:lnTo>
                <a:lnTo>
                  <a:pt x="252162" y="366282"/>
                </a:lnTo>
                <a:lnTo>
                  <a:pt x="258413" y="388852"/>
                </a:lnTo>
                <a:lnTo>
                  <a:pt x="261413" y="401157"/>
                </a:lnTo>
                <a:lnTo>
                  <a:pt x="275948" y="464601"/>
                </a:lnTo>
                <a:lnTo>
                  <a:pt x="277866" y="477374"/>
                </a:lnTo>
                <a:lnTo>
                  <a:pt x="279144" y="490652"/>
                </a:lnTo>
                <a:lnTo>
                  <a:pt x="279996" y="504266"/>
                </a:lnTo>
                <a:lnTo>
                  <a:pt x="281517" y="517153"/>
                </a:lnTo>
                <a:lnTo>
                  <a:pt x="283483" y="529553"/>
                </a:lnTo>
                <a:lnTo>
                  <a:pt x="285746" y="541631"/>
                </a:lnTo>
                <a:lnTo>
                  <a:pt x="288208" y="552539"/>
                </a:lnTo>
                <a:lnTo>
                  <a:pt x="293483" y="572281"/>
                </a:lnTo>
                <a:lnTo>
                  <a:pt x="296462" y="590580"/>
                </a:lnTo>
                <a:lnTo>
                  <a:pt x="298739" y="607285"/>
                </a:lnTo>
                <a:lnTo>
                  <a:pt x="302926" y="621059"/>
                </a:lnTo>
                <a:lnTo>
                  <a:pt x="310502" y="633531"/>
                </a:lnTo>
                <a:lnTo>
                  <a:pt x="319266" y="644472"/>
                </a:lnTo>
                <a:lnTo>
                  <a:pt x="329555" y="655986"/>
                </a:lnTo>
                <a:lnTo>
                  <a:pt x="335672" y="662389"/>
                </a:lnTo>
                <a:lnTo>
                  <a:pt x="338637" y="664478"/>
                </a:lnTo>
                <a:lnTo>
                  <a:pt x="341566" y="665870"/>
                </a:lnTo>
                <a:lnTo>
                  <a:pt x="350281" y="6686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890"/>
          <p:cNvSpPr/>
          <p:nvPr/>
        </p:nvSpPr>
        <p:spPr>
          <a:xfrm>
            <a:off x="7443787" y="1603057"/>
            <a:ext cx="398694" cy="486708"/>
          </a:xfrm>
          <a:custGeom>
            <a:avLst/>
            <a:gdLst/>
            <a:ahLst/>
            <a:cxnLst/>
            <a:rect l="0" t="0" r="0" b="0"/>
            <a:pathLst>
              <a:path w="398694" h="486708">
                <a:moveTo>
                  <a:pt x="0" y="145732"/>
                </a:moveTo>
                <a:lnTo>
                  <a:pt x="4551" y="132080"/>
                </a:lnTo>
                <a:lnTo>
                  <a:pt x="7796" y="129011"/>
                </a:lnTo>
                <a:lnTo>
                  <a:pt x="11865" y="127917"/>
                </a:lnTo>
                <a:lnTo>
                  <a:pt x="16483" y="128141"/>
                </a:lnTo>
                <a:lnTo>
                  <a:pt x="19562" y="130195"/>
                </a:lnTo>
                <a:lnTo>
                  <a:pt x="21613" y="133469"/>
                </a:lnTo>
                <a:lnTo>
                  <a:pt x="25798" y="143140"/>
                </a:lnTo>
                <a:lnTo>
                  <a:pt x="34009" y="156963"/>
                </a:lnTo>
                <a:lnTo>
                  <a:pt x="36960" y="164649"/>
                </a:lnTo>
                <a:lnTo>
                  <a:pt x="38927" y="172631"/>
                </a:lnTo>
                <a:lnTo>
                  <a:pt x="40239" y="180810"/>
                </a:lnTo>
                <a:lnTo>
                  <a:pt x="61945" y="292295"/>
                </a:lnTo>
                <a:lnTo>
                  <a:pt x="68171" y="321044"/>
                </a:lnTo>
                <a:lnTo>
                  <a:pt x="79929" y="370545"/>
                </a:lnTo>
                <a:lnTo>
                  <a:pt x="93109" y="423693"/>
                </a:lnTo>
                <a:lnTo>
                  <a:pt x="98268" y="438672"/>
                </a:lnTo>
                <a:lnTo>
                  <a:pt x="103612" y="450563"/>
                </a:lnTo>
                <a:lnTo>
                  <a:pt x="109080" y="460395"/>
                </a:lnTo>
                <a:lnTo>
                  <a:pt x="113678" y="465998"/>
                </a:lnTo>
                <a:lnTo>
                  <a:pt x="117695" y="468780"/>
                </a:lnTo>
                <a:lnTo>
                  <a:pt x="121326" y="469682"/>
                </a:lnTo>
                <a:lnTo>
                  <a:pt x="123747" y="469332"/>
                </a:lnTo>
                <a:lnTo>
                  <a:pt x="125361" y="468145"/>
                </a:lnTo>
                <a:lnTo>
                  <a:pt x="126436" y="466402"/>
                </a:lnTo>
                <a:lnTo>
                  <a:pt x="127631" y="456845"/>
                </a:lnTo>
                <a:lnTo>
                  <a:pt x="128163" y="442120"/>
                </a:lnTo>
                <a:lnTo>
                  <a:pt x="128532" y="390621"/>
                </a:lnTo>
                <a:lnTo>
                  <a:pt x="129503" y="372809"/>
                </a:lnTo>
                <a:lnTo>
                  <a:pt x="133122" y="325078"/>
                </a:lnTo>
                <a:lnTo>
                  <a:pt x="135420" y="303396"/>
                </a:lnTo>
                <a:lnTo>
                  <a:pt x="137906" y="284179"/>
                </a:lnTo>
                <a:lnTo>
                  <a:pt x="140515" y="266605"/>
                </a:lnTo>
                <a:lnTo>
                  <a:pt x="142253" y="250127"/>
                </a:lnTo>
                <a:lnTo>
                  <a:pt x="143414" y="234379"/>
                </a:lnTo>
                <a:lnTo>
                  <a:pt x="144187" y="219118"/>
                </a:lnTo>
                <a:lnTo>
                  <a:pt x="145655" y="207038"/>
                </a:lnTo>
                <a:lnTo>
                  <a:pt x="147586" y="197080"/>
                </a:lnTo>
                <a:lnTo>
                  <a:pt x="149825" y="188537"/>
                </a:lnTo>
                <a:lnTo>
                  <a:pt x="152271" y="182841"/>
                </a:lnTo>
                <a:lnTo>
                  <a:pt x="154854" y="179044"/>
                </a:lnTo>
                <a:lnTo>
                  <a:pt x="157528" y="176513"/>
                </a:lnTo>
                <a:lnTo>
                  <a:pt x="159312" y="175778"/>
                </a:lnTo>
                <a:lnTo>
                  <a:pt x="160500" y="176240"/>
                </a:lnTo>
                <a:lnTo>
                  <a:pt x="166959" y="188377"/>
                </a:lnTo>
                <a:lnTo>
                  <a:pt x="174671" y="203665"/>
                </a:lnTo>
                <a:lnTo>
                  <a:pt x="182724" y="217200"/>
                </a:lnTo>
                <a:lnTo>
                  <a:pt x="187539" y="224810"/>
                </a:lnTo>
                <a:lnTo>
                  <a:pt x="192653" y="233693"/>
                </a:lnTo>
                <a:lnTo>
                  <a:pt x="203416" y="253724"/>
                </a:lnTo>
                <a:lnTo>
                  <a:pt x="224710" y="300726"/>
                </a:lnTo>
                <a:lnTo>
                  <a:pt x="238389" y="331929"/>
                </a:lnTo>
                <a:lnTo>
                  <a:pt x="250366" y="356541"/>
                </a:lnTo>
                <a:lnTo>
                  <a:pt x="261209" y="376759"/>
                </a:lnTo>
                <a:lnTo>
                  <a:pt x="279922" y="408431"/>
                </a:lnTo>
                <a:lnTo>
                  <a:pt x="294590" y="432032"/>
                </a:lnTo>
                <a:lnTo>
                  <a:pt x="302121" y="441374"/>
                </a:lnTo>
                <a:lnTo>
                  <a:pt x="309999" y="449507"/>
                </a:lnTo>
                <a:lnTo>
                  <a:pt x="318108" y="456834"/>
                </a:lnTo>
                <a:lnTo>
                  <a:pt x="325420" y="462671"/>
                </a:lnTo>
                <a:lnTo>
                  <a:pt x="332199" y="467515"/>
                </a:lnTo>
                <a:lnTo>
                  <a:pt x="338624" y="471696"/>
                </a:lnTo>
                <a:lnTo>
                  <a:pt x="346717" y="475437"/>
                </a:lnTo>
                <a:lnTo>
                  <a:pt x="355922" y="478883"/>
                </a:lnTo>
                <a:lnTo>
                  <a:pt x="365868" y="482133"/>
                </a:lnTo>
                <a:lnTo>
                  <a:pt x="373452" y="484299"/>
                </a:lnTo>
                <a:lnTo>
                  <a:pt x="384419" y="486707"/>
                </a:lnTo>
                <a:lnTo>
                  <a:pt x="387724" y="485444"/>
                </a:lnTo>
                <a:lnTo>
                  <a:pt x="389928" y="482697"/>
                </a:lnTo>
                <a:lnTo>
                  <a:pt x="395570" y="469729"/>
                </a:lnTo>
                <a:lnTo>
                  <a:pt x="398015" y="464600"/>
                </a:lnTo>
                <a:lnTo>
                  <a:pt x="398693" y="457371"/>
                </a:lnTo>
                <a:lnTo>
                  <a:pt x="398194" y="448741"/>
                </a:lnTo>
                <a:lnTo>
                  <a:pt x="396908" y="439179"/>
                </a:lnTo>
                <a:lnTo>
                  <a:pt x="388000" y="248218"/>
                </a:lnTo>
                <a:lnTo>
                  <a:pt x="385349" y="213104"/>
                </a:lnTo>
                <a:lnTo>
                  <a:pt x="382629" y="184932"/>
                </a:lnTo>
                <a:lnTo>
                  <a:pt x="380816" y="157578"/>
                </a:lnTo>
                <a:lnTo>
                  <a:pt x="379607" y="130769"/>
                </a:lnTo>
                <a:lnTo>
                  <a:pt x="377668" y="53453"/>
                </a:lnTo>
                <a:lnTo>
                  <a:pt x="377331" y="29385"/>
                </a:lnTo>
                <a:lnTo>
                  <a:pt x="379793" y="17505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891"/>
          <p:cNvSpPr/>
          <p:nvPr/>
        </p:nvSpPr>
        <p:spPr>
          <a:xfrm>
            <a:off x="5816487" y="2349074"/>
            <a:ext cx="416689" cy="459799"/>
          </a:xfrm>
          <a:custGeom>
            <a:avLst/>
            <a:gdLst/>
            <a:ahLst/>
            <a:cxnLst/>
            <a:rect l="0" t="0" r="0" b="0"/>
            <a:pathLst>
              <a:path w="416689" h="459799">
                <a:moveTo>
                  <a:pt x="247128" y="16936"/>
                </a:moveTo>
                <a:lnTo>
                  <a:pt x="232366" y="2174"/>
                </a:lnTo>
                <a:lnTo>
                  <a:pt x="230619" y="1379"/>
                </a:lnTo>
                <a:lnTo>
                  <a:pt x="226138" y="497"/>
                </a:lnTo>
                <a:lnTo>
                  <a:pt x="213709" y="0"/>
                </a:lnTo>
                <a:lnTo>
                  <a:pt x="203382" y="2424"/>
                </a:lnTo>
                <a:lnTo>
                  <a:pt x="193395" y="6676"/>
                </a:lnTo>
                <a:lnTo>
                  <a:pt x="176702" y="17282"/>
                </a:lnTo>
                <a:lnTo>
                  <a:pt x="135879" y="41380"/>
                </a:lnTo>
                <a:lnTo>
                  <a:pt x="113864" y="55105"/>
                </a:lnTo>
                <a:lnTo>
                  <a:pt x="103993" y="62384"/>
                </a:lnTo>
                <a:lnTo>
                  <a:pt x="94554" y="70095"/>
                </a:lnTo>
                <a:lnTo>
                  <a:pt x="85405" y="78093"/>
                </a:lnTo>
                <a:lnTo>
                  <a:pt x="73590" y="89139"/>
                </a:lnTo>
                <a:lnTo>
                  <a:pt x="45222" y="116654"/>
                </a:lnTo>
                <a:lnTo>
                  <a:pt x="33466" y="129134"/>
                </a:lnTo>
                <a:lnTo>
                  <a:pt x="23725" y="140312"/>
                </a:lnTo>
                <a:lnTo>
                  <a:pt x="15325" y="150622"/>
                </a:lnTo>
                <a:lnTo>
                  <a:pt x="5991" y="164616"/>
                </a:lnTo>
                <a:lnTo>
                  <a:pt x="1843" y="174012"/>
                </a:lnTo>
                <a:lnTo>
                  <a:pt x="0" y="181362"/>
                </a:lnTo>
                <a:lnTo>
                  <a:pt x="461" y="184656"/>
                </a:lnTo>
                <a:lnTo>
                  <a:pt x="1721" y="187804"/>
                </a:lnTo>
                <a:lnTo>
                  <a:pt x="3513" y="190855"/>
                </a:lnTo>
                <a:lnTo>
                  <a:pt x="8518" y="192890"/>
                </a:lnTo>
                <a:lnTo>
                  <a:pt x="15664" y="194246"/>
                </a:lnTo>
                <a:lnTo>
                  <a:pt x="24239" y="195150"/>
                </a:lnTo>
                <a:lnTo>
                  <a:pt x="35670" y="195753"/>
                </a:lnTo>
                <a:lnTo>
                  <a:pt x="63611" y="196422"/>
                </a:lnTo>
                <a:lnTo>
                  <a:pt x="160740" y="196911"/>
                </a:lnTo>
                <a:lnTo>
                  <a:pt x="179058" y="197879"/>
                </a:lnTo>
                <a:lnTo>
                  <a:pt x="195080" y="199477"/>
                </a:lnTo>
                <a:lnTo>
                  <a:pt x="209572" y="201495"/>
                </a:lnTo>
                <a:lnTo>
                  <a:pt x="223043" y="203793"/>
                </a:lnTo>
                <a:lnTo>
                  <a:pt x="235834" y="206277"/>
                </a:lnTo>
                <a:lnTo>
                  <a:pt x="248171" y="208886"/>
                </a:lnTo>
                <a:lnTo>
                  <a:pt x="259253" y="211578"/>
                </a:lnTo>
                <a:lnTo>
                  <a:pt x="269499" y="214324"/>
                </a:lnTo>
                <a:lnTo>
                  <a:pt x="289455" y="219916"/>
                </a:lnTo>
                <a:lnTo>
                  <a:pt x="311025" y="225577"/>
                </a:lnTo>
                <a:lnTo>
                  <a:pt x="321158" y="229372"/>
                </a:lnTo>
                <a:lnTo>
                  <a:pt x="330772" y="233807"/>
                </a:lnTo>
                <a:lnTo>
                  <a:pt x="340037" y="238669"/>
                </a:lnTo>
                <a:lnTo>
                  <a:pt x="349073" y="243816"/>
                </a:lnTo>
                <a:lnTo>
                  <a:pt x="357954" y="249151"/>
                </a:lnTo>
                <a:lnTo>
                  <a:pt x="366731" y="254614"/>
                </a:lnTo>
                <a:lnTo>
                  <a:pt x="374488" y="259208"/>
                </a:lnTo>
                <a:lnTo>
                  <a:pt x="381565" y="263223"/>
                </a:lnTo>
                <a:lnTo>
                  <a:pt x="388188" y="266852"/>
                </a:lnTo>
                <a:lnTo>
                  <a:pt x="398086" y="275964"/>
                </a:lnTo>
                <a:lnTo>
                  <a:pt x="405660" y="287317"/>
                </a:lnTo>
                <a:lnTo>
                  <a:pt x="409014" y="294345"/>
                </a:lnTo>
                <a:lnTo>
                  <a:pt x="412202" y="301888"/>
                </a:lnTo>
                <a:lnTo>
                  <a:pt x="415744" y="315349"/>
                </a:lnTo>
                <a:lnTo>
                  <a:pt x="416688" y="321605"/>
                </a:lnTo>
                <a:lnTo>
                  <a:pt x="415198" y="333637"/>
                </a:lnTo>
                <a:lnTo>
                  <a:pt x="411361" y="345334"/>
                </a:lnTo>
                <a:lnTo>
                  <a:pt x="406480" y="356883"/>
                </a:lnTo>
                <a:lnTo>
                  <a:pt x="398596" y="370906"/>
                </a:lnTo>
                <a:lnTo>
                  <a:pt x="393826" y="378646"/>
                </a:lnTo>
                <a:lnTo>
                  <a:pt x="380907" y="392326"/>
                </a:lnTo>
                <a:lnTo>
                  <a:pt x="373461" y="398641"/>
                </a:lnTo>
                <a:lnTo>
                  <a:pt x="365640" y="404756"/>
                </a:lnTo>
                <a:lnTo>
                  <a:pt x="357569" y="410737"/>
                </a:lnTo>
                <a:lnTo>
                  <a:pt x="349330" y="416630"/>
                </a:lnTo>
                <a:lnTo>
                  <a:pt x="340027" y="421511"/>
                </a:lnTo>
                <a:lnTo>
                  <a:pt x="330016" y="425718"/>
                </a:lnTo>
                <a:lnTo>
                  <a:pt x="319532" y="429474"/>
                </a:lnTo>
                <a:lnTo>
                  <a:pt x="308732" y="432931"/>
                </a:lnTo>
                <a:lnTo>
                  <a:pt x="297722" y="436189"/>
                </a:lnTo>
                <a:lnTo>
                  <a:pt x="286572" y="439312"/>
                </a:lnTo>
                <a:lnTo>
                  <a:pt x="234473" y="452811"/>
                </a:lnTo>
                <a:lnTo>
                  <a:pt x="217736" y="456109"/>
                </a:lnTo>
                <a:lnTo>
                  <a:pt x="202769" y="458308"/>
                </a:lnTo>
                <a:lnTo>
                  <a:pt x="188980" y="459774"/>
                </a:lnTo>
                <a:lnTo>
                  <a:pt x="174072" y="459798"/>
                </a:lnTo>
                <a:lnTo>
                  <a:pt x="158419" y="458862"/>
                </a:lnTo>
                <a:lnTo>
                  <a:pt x="142269" y="457286"/>
                </a:lnTo>
                <a:lnTo>
                  <a:pt x="128644" y="456235"/>
                </a:lnTo>
                <a:lnTo>
                  <a:pt x="116703" y="455535"/>
                </a:lnTo>
                <a:lnTo>
                  <a:pt x="105886" y="455067"/>
                </a:lnTo>
                <a:lnTo>
                  <a:pt x="96769" y="453803"/>
                </a:lnTo>
                <a:lnTo>
                  <a:pt x="88786" y="452008"/>
                </a:lnTo>
                <a:lnTo>
                  <a:pt x="81559" y="449859"/>
                </a:lnTo>
                <a:lnTo>
                  <a:pt x="74836" y="447474"/>
                </a:lnTo>
                <a:lnTo>
                  <a:pt x="62286" y="442283"/>
                </a:lnTo>
                <a:lnTo>
                  <a:pt x="52898" y="436802"/>
                </a:lnTo>
                <a:lnTo>
                  <a:pt x="42258" y="428360"/>
                </a:lnTo>
                <a:lnTo>
                  <a:pt x="39111" y="425521"/>
                </a:lnTo>
                <a:lnTo>
                  <a:pt x="37012" y="422676"/>
                </a:lnTo>
                <a:lnTo>
                  <a:pt x="34680" y="416975"/>
                </a:lnTo>
                <a:lnTo>
                  <a:pt x="33368" y="403859"/>
                </a:lnTo>
                <a:lnTo>
                  <a:pt x="34136" y="399662"/>
                </a:lnTo>
                <a:lnTo>
                  <a:pt x="39673" y="386082"/>
                </a:lnTo>
                <a:lnTo>
                  <a:pt x="41388" y="3769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892"/>
          <p:cNvSpPr/>
          <p:nvPr/>
        </p:nvSpPr>
        <p:spPr>
          <a:xfrm>
            <a:off x="6338929" y="2428039"/>
            <a:ext cx="288411" cy="332145"/>
          </a:xfrm>
          <a:custGeom>
            <a:avLst/>
            <a:gdLst/>
            <a:ahLst/>
            <a:cxnLst/>
            <a:rect l="0" t="0" r="0" b="0"/>
            <a:pathLst>
              <a:path w="288411" h="332145">
                <a:moveTo>
                  <a:pt x="84730" y="6550"/>
                </a:moveTo>
                <a:lnTo>
                  <a:pt x="71078" y="15652"/>
                </a:lnTo>
                <a:lnTo>
                  <a:pt x="66104" y="20238"/>
                </a:lnTo>
                <a:lnTo>
                  <a:pt x="58037" y="30414"/>
                </a:lnTo>
                <a:lnTo>
                  <a:pt x="53600" y="37700"/>
                </a:lnTo>
                <a:lnTo>
                  <a:pt x="48737" y="46367"/>
                </a:lnTo>
                <a:lnTo>
                  <a:pt x="43590" y="55955"/>
                </a:lnTo>
                <a:lnTo>
                  <a:pt x="38254" y="65204"/>
                </a:lnTo>
                <a:lnTo>
                  <a:pt x="32790" y="74228"/>
                </a:lnTo>
                <a:lnTo>
                  <a:pt x="27244" y="83101"/>
                </a:lnTo>
                <a:lnTo>
                  <a:pt x="21641" y="94732"/>
                </a:lnTo>
                <a:lnTo>
                  <a:pt x="16001" y="108201"/>
                </a:lnTo>
                <a:lnTo>
                  <a:pt x="10336" y="122895"/>
                </a:lnTo>
                <a:lnTo>
                  <a:pt x="6559" y="135548"/>
                </a:lnTo>
                <a:lnTo>
                  <a:pt x="4041" y="146842"/>
                </a:lnTo>
                <a:lnTo>
                  <a:pt x="2363" y="157228"/>
                </a:lnTo>
                <a:lnTo>
                  <a:pt x="1244" y="167010"/>
                </a:lnTo>
                <a:lnTo>
                  <a:pt x="498" y="176388"/>
                </a:lnTo>
                <a:lnTo>
                  <a:pt x="0" y="185498"/>
                </a:lnTo>
                <a:lnTo>
                  <a:pt x="621" y="193476"/>
                </a:lnTo>
                <a:lnTo>
                  <a:pt x="1988" y="200700"/>
                </a:lnTo>
                <a:lnTo>
                  <a:pt x="3851" y="207421"/>
                </a:lnTo>
                <a:lnTo>
                  <a:pt x="6998" y="214759"/>
                </a:lnTo>
                <a:lnTo>
                  <a:pt x="11002" y="222509"/>
                </a:lnTo>
                <a:lnTo>
                  <a:pt x="19577" y="237787"/>
                </a:lnTo>
                <a:lnTo>
                  <a:pt x="26564" y="250927"/>
                </a:lnTo>
                <a:lnTo>
                  <a:pt x="31665" y="257098"/>
                </a:lnTo>
                <a:lnTo>
                  <a:pt x="37924" y="263118"/>
                </a:lnTo>
                <a:lnTo>
                  <a:pt x="44953" y="269035"/>
                </a:lnTo>
                <a:lnTo>
                  <a:pt x="51545" y="274885"/>
                </a:lnTo>
                <a:lnTo>
                  <a:pt x="63949" y="286465"/>
                </a:lnTo>
                <a:lnTo>
                  <a:pt x="70876" y="292221"/>
                </a:lnTo>
                <a:lnTo>
                  <a:pt x="78352" y="297962"/>
                </a:lnTo>
                <a:lnTo>
                  <a:pt x="86193" y="303695"/>
                </a:lnTo>
                <a:lnTo>
                  <a:pt x="93326" y="308469"/>
                </a:lnTo>
                <a:lnTo>
                  <a:pt x="99986" y="312605"/>
                </a:lnTo>
                <a:lnTo>
                  <a:pt x="106330" y="316314"/>
                </a:lnTo>
                <a:lnTo>
                  <a:pt x="113418" y="319739"/>
                </a:lnTo>
                <a:lnTo>
                  <a:pt x="121000" y="322976"/>
                </a:lnTo>
                <a:lnTo>
                  <a:pt x="128913" y="326086"/>
                </a:lnTo>
                <a:lnTo>
                  <a:pt x="137046" y="328159"/>
                </a:lnTo>
                <a:lnTo>
                  <a:pt x="145325" y="329541"/>
                </a:lnTo>
                <a:lnTo>
                  <a:pt x="153701" y="330462"/>
                </a:lnTo>
                <a:lnTo>
                  <a:pt x="161191" y="331077"/>
                </a:lnTo>
                <a:lnTo>
                  <a:pt x="168090" y="331486"/>
                </a:lnTo>
                <a:lnTo>
                  <a:pt x="174593" y="331759"/>
                </a:lnTo>
                <a:lnTo>
                  <a:pt x="189439" y="332063"/>
                </a:lnTo>
                <a:lnTo>
                  <a:pt x="197399" y="332144"/>
                </a:lnTo>
                <a:lnTo>
                  <a:pt x="204611" y="330293"/>
                </a:lnTo>
                <a:lnTo>
                  <a:pt x="211323" y="327154"/>
                </a:lnTo>
                <a:lnTo>
                  <a:pt x="217703" y="323156"/>
                </a:lnTo>
                <a:lnTo>
                  <a:pt x="223861" y="319538"/>
                </a:lnTo>
                <a:lnTo>
                  <a:pt x="229872" y="316174"/>
                </a:lnTo>
                <a:lnTo>
                  <a:pt x="235784" y="312979"/>
                </a:lnTo>
                <a:lnTo>
                  <a:pt x="240678" y="307991"/>
                </a:lnTo>
                <a:lnTo>
                  <a:pt x="244893" y="301808"/>
                </a:lnTo>
                <a:lnTo>
                  <a:pt x="252116" y="288271"/>
                </a:lnTo>
                <a:lnTo>
                  <a:pt x="258502" y="275905"/>
                </a:lnTo>
                <a:lnTo>
                  <a:pt x="262491" y="265178"/>
                </a:lnTo>
                <a:lnTo>
                  <a:pt x="267055" y="251359"/>
                </a:lnTo>
                <a:lnTo>
                  <a:pt x="272003" y="235479"/>
                </a:lnTo>
                <a:lnTo>
                  <a:pt x="276254" y="218224"/>
                </a:lnTo>
                <a:lnTo>
                  <a:pt x="280040" y="200054"/>
                </a:lnTo>
                <a:lnTo>
                  <a:pt x="283517" y="181273"/>
                </a:lnTo>
                <a:lnTo>
                  <a:pt x="285835" y="165894"/>
                </a:lnTo>
                <a:lnTo>
                  <a:pt x="287380" y="152785"/>
                </a:lnTo>
                <a:lnTo>
                  <a:pt x="288410" y="141188"/>
                </a:lnTo>
                <a:lnTo>
                  <a:pt x="287192" y="127741"/>
                </a:lnTo>
                <a:lnTo>
                  <a:pt x="284475" y="113062"/>
                </a:lnTo>
                <a:lnTo>
                  <a:pt x="280759" y="97561"/>
                </a:lnTo>
                <a:lnTo>
                  <a:pt x="276376" y="84369"/>
                </a:lnTo>
                <a:lnTo>
                  <a:pt x="271549" y="72717"/>
                </a:lnTo>
                <a:lnTo>
                  <a:pt x="266426" y="62091"/>
                </a:lnTo>
                <a:lnTo>
                  <a:pt x="259201" y="52150"/>
                </a:lnTo>
                <a:lnTo>
                  <a:pt x="250574" y="42666"/>
                </a:lnTo>
                <a:lnTo>
                  <a:pt x="241013" y="33484"/>
                </a:lnTo>
                <a:lnTo>
                  <a:pt x="232734" y="26412"/>
                </a:lnTo>
                <a:lnTo>
                  <a:pt x="225310" y="20744"/>
                </a:lnTo>
                <a:lnTo>
                  <a:pt x="218455" y="16012"/>
                </a:lnTo>
                <a:lnTo>
                  <a:pt x="210075" y="11906"/>
                </a:lnTo>
                <a:lnTo>
                  <a:pt x="200678" y="8216"/>
                </a:lnTo>
                <a:lnTo>
                  <a:pt x="190605" y="4803"/>
                </a:lnTo>
                <a:lnTo>
                  <a:pt x="181031" y="2528"/>
                </a:lnTo>
                <a:lnTo>
                  <a:pt x="171791" y="1011"/>
                </a:lnTo>
                <a:lnTo>
                  <a:pt x="162773" y="0"/>
                </a:lnTo>
                <a:lnTo>
                  <a:pt x="153904" y="279"/>
                </a:lnTo>
                <a:lnTo>
                  <a:pt x="145134" y="1417"/>
                </a:lnTo>
                <a:lnTo>
                  <a:pt x="136429" y="3128"/>
                </a:lnTo>
                <a:lnTo>
                  <a:pt x="127769" y="4269"/>
                </a:lnTo>
                <a:lnTo>
                  <a:pt x="119138" y="5030"/>
                </a:lnTo>
                <a:lnTo>
                  <a:pt x="110526" y="5537"/>
                </a:lnTo>
                <a:lnTo>
                  <a:pt x="101928" y="6827"/>
                </a:lnTo>
                <a:lnTo>
                  <a:pt x="93338" y="8640"/>
                </a:lnTo>
                <a:lnTo>
                  <a:pt x="84754" y="10801"/>
                </a:lnTo>
                <a:lnTo>
                  <a:pt x="76174" y="13194"/>
                </a:lnTo>
                <a:lnTo>
                  <a:pt x="59020" y="18393"/>
                </a:lnTo>
                <a:lnTo>
                  <a:pt x="52350" y="21113"/>
                </a:lnTo>
                <a:lnTo>
                  <a:pt x="46951" y="23879"/>
                </a:lnTo>
                <a:lnTo>
                  <a:pt x="38412" y="29492"/>
                </a:lnTo>
                <a:lnTo>
                  <a:pt x="31442" y="35162"/>
                </a:lnTo>
                <a:lnTo>
                  <a:pt x="29202" y="38007"/>
                </a:lnTo>
                <a:lnTo>
                  <a:pt x="27709" y="40857"/>
                </a:lnTo>
                <a:lnTo>
                  <a:pt x="24723" y="494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893"/>
          <p:cNvSpPr/>
          <p:nvPr/>
        </p:nvSpPr>
        <p:spPr>
          <a:xfrm>
            <a:off x="6757987" y="2383361"/>
            <a:ext cx="411481" cy="394129"/>
          </a:xfrm>
          <a:custGeom>
            <a:avLst/>
            <a:gdLst/>
            <a:ahLst/>
            <a:cxnLst/>
            <a:rect l="0" t="0" r="0" b="0"/>
            <a:pathLst>
              <a:path w="411481" h="394129">
                <a:moveTo>
                  <a:pt x="0" y="59801"/>
                </a:moveTo>
                <a:lnTo>
                  <a:pt x="4551" y="73453"/>
                </a:lnTo>
                <a:lnTo>
                  <a:pt x="7796" y="78428"/>
                </a:lnTo>
                <a:lnTo>
                  <a:pt x="16483" y="86495"/>
                </a:lnTo>
                <a:lnTo>
                  <a:pt x="26693" y="98335"/>
                </a:lnTo>
                <a:lnTo>
                  <a:pt x="32083" y="105493"/>
                </a:lnTo>
                <a:lnTo>
                  <a:pt x="36629" y="113122"/>
                </a:lnTo>
                <a:lnTo>
                  <a:pt x="40611" y="121066"/>
                </a:lnTo>
                <a:lnTo>
                  <a:pt x="44219" y="129219"/>
                </a:lnTo>
                <a:lnTo>
                  <a:pt x="47577" y="137512"/>
                </a:lnTo>
                <a:lnTo>
                  <a:pt x="53848" y="154347"/>
                </a:lnTo>
                <a:lnTo>
                  <a:pt x="57807" y="162837"/>
                </a:lnTo>
                <a:lnTo>
                  <a:pt x="62350" y="171354"/>
                </a:lnTo>
                <a:lnTo>
                  <a:pt x="67284" y="179890"/>
                </a:lnTo>
                <a:lnTo>
                  <a:pt x="71527" y="189390"/>
                </a:lnTo>
                <a:lnTo>
                  <a:pt x="75306" y="199534"/>
                </a:lnTo>
                <a:lnTo>
                  <a:pt x="88218" y="238639"/>
                </a:lnTo>
                <a:lnTo>
                  <a:pt x="90245" y="247606"/>
                </a:lnTo>
                <a:lnTo>
                  <a:pt x="91596" y="256442"/>
                </a:lnTo>
                <a:lnTo>
                  <a:pt x="92496" y="265190"/>
                </a:lnTo>
                <a:lnTo>
                  <a:pt x="95002" y="275785"/>
                </a:lnTo>
                <a:lnTo>
                  <a:pt x="98577" y="287610"/>
                </a:lnTo>
                <a:lnTo>
                  <a:pt x="102865" y="300256"/>
                </a:lnTo>
                <a:lnTo>
                  <a:pt x="105725" y="309639"/>
                </a:lnTo>
                <a:lnTo>
                  <a:pt x="107631" y="316848"/>
                </a:lnTo>
                <a:lnTo>
                  <a:pt x="110701" y="328349"/>
                </a:lnTo>
                <a:lnTo>
                  <a:pt x="115240" y="339811"/>
                </a:lnTo>
                <a:lnTo>
                  <a:pt x="114927" y="339819"/>
                </a:lnTo>
                <a:lnTo>
                  <a:pt x="109499" y="329668"/>
                </a:lnTo>
                <a:lnTo>
                  <a:pt x="105384" y="322580"/>
                </a:lnTo>
                <a:lnTo>
                  <a:pt x="95733" y="307084"/>
                </a:lnTo>
                <a:lnTo>
                  <a:pt x="91444" y="298952"/>
                </a:lnTo>
                <a:lnTo>
                  <a:pt x="87633" y="290672"/>
                </a:lnTo>
                <a:lnTo>
                  <a:pt x="84140" y="282295"/>
                </a:lnTo>
                <a:lnTo>
                  <a:pt x="81811" y="272900"/>
                </a:lnTo>
                <a:lnTo>
                  <a:pt x="80258" y="262827"/>
                </a:lnTo>
                <a:lnTo>
                  <a:pt x="79223" y="252302"/>
                </a:lnTo>
                <a:lnTo>
                  <a:pt x="75533" y="222827"/>
                </a:lnTo>
                <a:lnTo>
                  <a:pt x="73215" y="205632"/>
                </a:lnTo>
                <a:lnTo>
                  <a:pt x="71670" y="190360"/>
                </a:lnTo>
                <a:lnTo>
                  <a:pt x="70640" y="176368"/>
                </a:lnTo>
                <a:lnTo>
                  <a:pt x="69953" y="163230"/>
                </a:lnTo>
                <a:lnTo>
                  <a:pt x="71401" y="150661"/>
                </a:lnTo>
                <a:lnTo>
                  <a:pt x="74271" y="138472"/>
                </a:lnTo>
                <a:lnTo>
                  <a:pt x="88013" y="96084"/>
                </a:lnTo>
                <a:lnTo>
                  <a:pt x="92966" y="86847"/>
                </a:lnTo>
                <a:lnTo>
                  <a:pt x="99125" y="77832"/>
                </a:lnTo>
                <a:lnTo>
                  <a:pt x="106088" y="68964"/>
                </a:lnTo>
                <a:lnTo>
                  <a:pt x="112636" y="60195"/>
                </a:lnTo>
                <a:lnTo>
                  <a:pt x="124990" y="42831"/>
                </a:lnTo>
                <a:lnTo>
                  <a:pt x="131904" y="35153"/>
                </a:lnTo>
                <a:lnTo>
                  <a:pt x="139371" y="28129"/>
                </a:lnTo>
                <a:lnTo>
                  <a:pt x="147207" y="21541"/>
                </a:lnTo>
                <a:lnTo>
                  <a:pt x="155287" y="16197"/>
                </a:lnTo>
                <a:lnTo>
                  <a:pt x="163533" y="11682"/>
                </a:lnTo>
                <a:lnTo>
                  <a:pt x="171886" y="7719"/>
                </a:lnTo>
                <a:lnTo>
                  <a:pt x="180314" y="5077"/>
                </a:lnTo>
                <a:lnTo>
                  <a:pt x="188789" y="3316"/>
                </a:lnTo>
                <a:lnTo>
                  <a:pt x="197297" y="2142"/>
                </a:lnTo>
                <a:lnTo>
                  <a:pt x="205826" y="1359"/>
                </a:lnTo>
                <a:lnTo>
                  <a:pt x="214370" y="837"/>
                </a:lnTo>
                <a:lnTo>
                  <a:pt x="231483" y="257"/>
                </a:lnTo>
                <a:lnTo>
                  <a:pt x="248614" y="0"/>
                </a:lnTo>
                <a:lnTo>
                  <a:pt x="256230" y="1836"/>
                </a:lnTo>
                <a:lnTo>
                  <a:pt x="263213" y="4965"/>
                </a:lnTo>
                <a:lnTo>
                  <a:pt x="269773" y="8956"/>
                </a:lnTo>
                <a:lnTo>
                  <a:pt x="284681" y="18471"/>
                </a:lnTo>
                <a:lnTo>
                  <a:pt x="292657" y="23675"/>
                </a:lnTo>
                <a:lnTo>
                  <a:pt x="299880" y="29050"/>
                </a:lnTo>
                <a:lnTo>
                  <a:pt x="306601" y="34538"/>
                </a:lnTo>
                <a:lnTo>
                  <a:pt x="312986" y="40101"/>
                </a:lnTo>
                <a:lnTo>
                  <a:pt x="319146" y="47620"/>
                </a:lnTo>
                <a:lnTo>
                  <a:pt x="325159" y="56443"/>
                </a:lnTo>
                <a:lnTo>
                  <a:pt x="331073" y="66135"/>
                </a:lnTo>
                <a:lnTo>
                  <a:pt x="337873" y="79264"/>
                </a:lnTo>
                <a:lnTo>
                  <a:pt x="345264" y="94684"/>
                </a:lnTo>
                <a:lnTo>
                  <a:pt x="353048" y="111631"/>
                </a:lnTo>
                <a:lnTo>
                  <a:pt x="359190" y="130549"/>
                </a:lnTo>
                <a:lnTo>
                  <a:pt x="364238" y="150781"/>
                </a:lnTo>
                <a:lnTo>
                  <a:pt x="368556" y="171890"/>
                </a:lnTo>
                <a:lnTo>
                  <a:pt x="371433" y="188819"/>
                </a:lnTo>
                <a:lnTo>
                  <a:pt x="373352" y="202963"/>
                </a:lnTo>
                <a:lnTo>
                  <a:pt x="374631" y="215250"/>
                </a:lnTo>
                <a:lnTo>
                  <a:pt x="376437" y="227251"/>
                </a:lnTo>
                <a:lnTo>
                  <a:pt x="378592" y="239062"/>
                </a:lnTo>
                <a:lnTo>
                  <a:pt x="380983" y="250746"/>
                </a:lnTo>
                <a:lnTo>
                  <a:pt x="382576" y="261393"/>
                </a:lnTo>
                <a:lnTo>
                  <a:pt x="383639" y="271348"/>
                </a:lnTo>
                <a:lnTo>
                  <a:pt x="384346" y="280842"/>
                </a:lnTo>
                <a:lnTo>
                  <a:pt x="385771" y="293839"/>
                </a:lnTo>
                <a:lnTo>
                  <a:pt x="389894" y="326061"/>
                </a:lnTo>
                <a:lnTo>
                  <a:pt x="393279" y="341130"/>
                </a:lnTo>
                <a:lnTo>
                  <a:pt x="397442" y="354986"/>
                </a:lnTo>
                <a:lnTo>
                  <a:pt x="411480" y="3941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894"/>
          <p:cNvSpPr/>
          <p:nvPr/>
        </p:nvSpPr>
        <p:spPr>
          <a:xfrm>
            <a:off x="7238047" y="2385459"/>
            <a:ext cx="400929" cy="640198"/>
          </a:xfrm>
          <a:custGeom>
            <a:avLst/>
            <a:gdLst/>
            <a:ahLst/>
            <a:cxnLst/>
            <a:rect l="0" t="0" r="0" b="0"/>
            <a:pathLst>
              <a:path w="400929" h="640198">
                <a:moveTo>
                  <a:pt x="240030" y="74848"/>
                </a:moveTo>
                <a:lnTo>
                  <a:pt x="240030" y="39053"/>
                </a:lnTo>
                <a:lnTo>
                  <a:pt x="237490" y="25284"/>
                </a:lnTo>
                <a:lnTo>
                  <a:pt x="235479" y="18945"/>
                </a:lnTo>
                <a:lnTo>
                  <a:pt x="232234" y="13767"/>
                </a:lnTo>
                <a:lnTo>
                  <a:pt x="223547" y="5473"/>
                </a:lnTo>
                <a:lnTo>
                  <a:pt x="218564" y="2881"/>
                </a:lnTo>
                <a:lnTo>
                  <a:pt x="207947" y="0"/>
                </a:lnTo>
                <a:lnTo>
                  <a:pt x="203401" y="185"/>
                </a:lnTo>
                <a:lnTo>
                  <a:pt x="199419" y="1260"/>
                </a:lnTo>
                <a:lnTo>
                  <a:pt x="190548" y="4995"/>
                </a:lnTo>
                <a:lnTo>
                  <a:pt x="177081" y="9830"/>
                </a:lnTo>
                <a:lnTo>
                  <a:pt x="170441" y="13405"/>
                </a:lnTo>
                <a:lnTo>
                  <a:pt x="157984" y="22457"/>
                </a:lnTo>
                <a:lnTo>
                  <a:pt x="151043" y="28491"/>
                </a:lnTo>
                <a:lnTo>
                  <a:pt x="143558" y="35371"/>
                </a:lnTo>
                <a:lnTo>
                  <a:pt x="135710" y="42815"/>
                </a:lnTo>
                <a:lnTo>
                  <a:pt x="128573" y="50635"/>
                </a:lnTo>
                <a:lnTo>
                  <a:pt x="121911" y="58706"/>
                </a:lnTo>
                <a:lnTo>
                  <a:pt x="92979" y="96742"/>
                </a:lnTo>
                <a:lnTo>
                  <a:pt x="85798" y="107542"/>
                </a:lnTo>
                <a:lnTo>
                  <a:pt x="79106" y="118551"/>
                </a:lnTo>
                <a:lnTo>
                  <a:pt x="72740" y="129701"/>
                </a:lnTo>
                <a:lnTo>
                  <a:pt x="60587" y="152250"/>
                </a:lnTo>
                <a:lnTo>
                  <a:pt x="37263" y="197770"/>
                </a:lnTo>
                <a:lnTo>
                  <a:pt x="32461" y="208231"/>
                </a:lnTo>
                <a:lnTo>
                  <a:pt x="24587" y="227474"/>
                </a:lnTo>
                <a:lnTo>
                  <a:pt x="20453" y="245552"/>
                </a:lnTo>
                <a:lnTo>
                  <a:pt x="19351" y="254373"/>
                </a:lnTo>
                <a:lnTo>
                  <a:pt x="20665" y="269254"/>
                </a:lnTo>
                <a:lnTo>
                  <a:pt x="26760" y="288342"/>
                </a:lnTo>
                <a:lnTo>
                  <a:pt x="34599" y="306063"/>
                </a:lnTo>
                <a:lnTo>
                  <a:pt x="37353" y="311859"/>
                </a:lnTo>
                <a:lnTo>
                  <a:pt x="42048" y="315723"/>
                </a:lnTo>
                <a:lnTo>
                  <a:pt x="48034" y="318299"/>
                </a:lnTo>
                <a:lnTo>
                  <a:pt x="54883" y="320016"/>
                </a:lnTo>
                <a:lnTo>
                  <a:pt x="61353" y="321161"/>
                </a:lnTo>
                <a:lnTo>
                  <a:pt x="73623" y="322433"/>
                </a:lnTo>
                <a:lnTo>
                  <a:pt x="80515" y="322772"/>
                </a:lnTo>
                <a:lnTo>
                  <a:pt x="95792" y="323149"/>
                </a:lnTo>
                <a:lnTo>
                  <a:pt x="104819" y="322297"/>
                </a:lnTo>
                <a:lnTo>
                  <a:pt x="114647" y="320777"/>
                </a:lnTo>
                <a:lnTo>
                  <a:pt x="125008" y="318810"/>
                </a:lnTo>
                <a:lnTo>
                  <a:pt x="134774" y="315595"/>
                </a:lnTo>
                <a:lnTo>
                  <a:pt x="144142" y="311546"/>
                </a:lnTo>
                <a:lnTo>
                  <a:pt x="153245" y="306941"/>
                </a:lnTo>
                <a:lnTo>
                  <a:pt x="162171" y="301967"/>
                </a:lnTo>
                <a:lnTo>
                  <a:pt x="170979" y="296746"/>
                </a:lnTo>
                <a:lnTo>
                  <a:pt x="188386" y="285864"/>
                </a:lnTo>
                <a:lnTo>
                  <a:pt x="205647" y="274678"/>
                </a:lnTo>
                <a:lnTo>
                  <a:pt x="213298" y="268076"/>
                </a:lnTo>
                <a:lnTo>
                  <a:pt x="220304" y="260816"/>
                </a:lnTo>
                <a:lnTo>
                  <a:pt x="226879" y="253120"/>
                </a:lnTo>
                <a:lnTo>
                  <a:pt x="239266" y="236947"/>
                </a:lnTo>
                <a:lnTo>
                  <a:pt x="251120" y="220235"/>
                </a:lnTo>
                <a:lnTo>
                  <a:pt x="262740" y="203282"/>
                </a:lnTo>
                <a:lnTo>
                  <a:pt x="269173" y="186222"/>
                </a:lnTo>
                <a:lnTo>
                  <a:pt x="272986" y="169115"/>
                </a:lnTo>
                <a:lnTo>
                  <a:pt x="277854" y="151987"/>
                </a:lnTo>
                <a:lnTo>
                  <a:pt x="280653" y="134849"/>
                </a:lnTo>
                <a:lnTo>
                  <a:pt x="281400" y="126279"/>
                </a:lnTo>
                <a:lnTo>
                  <a:pt x="280945" y="113898"/>
                </a:lnTo>
                <a:lnTo>
                  <a:pt x="279689" y="98976"/>
                </a:lnTo>
                <a:lnTo>
                  <a:pt x="277899" y="82361"/>
                </a:lnTo>
                <a:lnTo>
                  <a:pt x="275754" y="68427"/>
                </a:lnTo>
                <a:lnTo>
                  <a:pt x="273371" y="56280"/>
                </a:lnTo>
                <a:lnTo>
                  <a:pt x="270088" y="38973"/>
                </a:lnTo>
                <a:lnTo>
                  <a:pt x="270547" y="35691"/>
                </a:lnTo>
                <a:lnTo>
                  <a:pt x="271804" y="34456"/>
                </a:lnTo>
                <a:lnTo>
                  <a:pt x="273596" y="36490"/>
                </a:lnTo>
                <a:lnTo>
                  <a:pt x="280667" y="52053"/>
                </a:lnTo>
                <a:lnTo>
                  <a:pt x="286030" y="63447"/>
                </a:lnTo>
                <a:lnTo>
                  <a:pt x="344376" y="180621"/>
                </a:lnTo>
                <a:lnTo>
                  <a:pt x="352456" y="199656"/>
                </a:lnTo>
                <a:lnTo>
                  <a:pt x="360700" y="220918"/>
                </a:lnTo>
                <a:lnTo>
                  <a:pt x="369055" y="243666"/>
                </a:lnTo>
                <a:lnTo>
                  <a:pt x="375576" y="262641"/>
                </a:lnTo>
                <a:lnTo>
                  <a:pt x="380877" y="279101"/>
                </a:lnTo>
                <a:lnTo>
                  <a:pt x="385363" y="293884"/>
                </a:lnTo>
                <a:lnTo>
                  <a:pt x="389306" y="312312"/>
                </a:lnTo>
                <a:lnTo>
                  <a:pt x="392887" y="333170"/>
                </a:lnTo>
                <a:lnTo>
                  <a:pt x="396228" y="355648"/>
                </a:lnTo>
                <a:lnTo>
                  <a:pt x="398455" y="374443"/>
                </a:lnTo>
                <a:lnTo>
                  <a:pt x="399939" y="390783"/>
                </a:lnTo>
                <a:lnTo>
                  <a:pt x="400928" y="405486"/>
                </a:lnTo>
                <a:lnTo>
                  <a:pt x="400636" y="419099"/>
                </a:lnTo>
                <a:lnTo>
                  <a:pt x="399488" y="431983"/>
                </a:lnTo>
                <a:lnTo>
                  <a:pt x="397770" y="444383"/>
                </a:lnTo>
                <a:lnTo>
                  <a:pt x="394721" y="456460"/>
                </a:lnTo>
                <a:lnTo>
                  <a:pt x="390782" y="468321"/>
                </a:lnTo>
                <a:lnTo>
                  <a:pt x="386251" y="480038"/>
                </a:lnTo>
                <a:lnTo>
                  <a:pt x="381326" y="490707"/>
                </a:lnTo>
                <a:lnTo>
                  <a:pt x="370773" y="510182"/>
                </a:lnTo>
                <a:lnTo>
                  <a:pt x="364340" y="519376"/>
                </a:lnTo>
                <a:lnTo>
                  <a:pt x="357193" y="528362"/>
                </a:lnTo>
                <a:lnTo>
                  <a:pt x="349571" y="537211"/>
                </a:lnTo>
                <a:lnTo>
                  <a:pt x="341632" y="545967"/>
                </a:lnTo>
                <a:lnTo>
                  <a:pt x="325192" y="563317"/>
                </a:lnTo>
                <a:lnTo>
                  <a:pt x="315854" y="571944"/>
                </a:lnTo>
                <a:lnTo>
                  <a:pt x="305820" y="580553"/>
                </a:lnTo>
                <a:lnTo>
                  <a:pt x="295320" y="589150"/>
                </a:lnTo>
                <a:lnTo>
                  <a:pt x="284510" y="595833"/>
                </a:lnTo>
                <a:lnTo>
                  <a:pt x="273493" y="601242"/>
                </a:lnTo>
                <a:lnTo>
                  <a:pt x="223886" y="621316"/>
                </a:lnTo>
                <a:lnTo>
                  <a:pt x="211170" y="624898"/>
                </a:lnTo>
                <a:lnTo>
                  <a:pt x="198882" y="627285"/>
                </a:lnTo>
                <a:lnTo>
                  <a:pt x="186881" y="628877"/>
                </a:lnTo>
                <a:lnTo>
                  <a:pt x="174117" y="630891"/>
                </a:lnTo>
                <a:lnTo>
                  <a:pt x="147236" y="635668"/>
                </a:lnTo>
                <a:lnTo>
                  <a:pt x="134352" y="637323"/>
                </a:lnTo>
                <a:lnTo>
                  <a:pt x="121953" y="638426"/>
                </a:lnTo>
                <a:lnTo>
                  <a:pt x="109878" y="639162"/>
                </a:lnTo>
                <a:lnTo>
                  <a:pt x="88839" y="639979"/>
                </a:lnTo>
                <a:lnTo>
                  <a:pt x="79228" y="640197"/>
                </a:lnTo>
                <a:lnTo>
                  <a:pt x="69964" y="639390"/>
                </a:lnTo>
                <a:lnTo>
                  <a:pt x="60930" y="637900"/>
                </a:lnTo>
                <a:lnTo>
                  <a:pt x="52050" y="635953"/>
                </a:lnTo>
                <a:lnTo>
                  <a:pt x="44225" y="633703"/>
                </a:lnTo>
                <a:lnTo>
                  <a:pt x="37104" y="631251"/>
                </a:lnTo>
                <a:lnTo>
                  <a:pt x="25063" y="625986"/>
                </a:lnTo>
                <a:lnTo>
                  <a:pt x="12929" y="617666"/>
                </a:lnTo>
                <a:lnTo>
                  <a:pt x="9572" y="614844"/>
                </a:lnTo>
                <a:lnTo>
                  <a:pt x="0" y="606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895"/>
          <p:cNvSpPr/>
          <p:nvPr/>
        </p:nvSpPr>
        <p:spPr>
          <a:xfrm>
            <a:off x="7632382" y="2366010"/>
            <a:ext cx="391979" cy="377191"/>
          </a:xfrm>
          <a:custGeom>
            <a:avLst/>
            <a:gdLst/>
            <a:ahLst/>
            <a:cxnLst/>
            <a:rect l="0" t="0" r="0" b="0"/>
            <a:pathLst>
              <a:path w="391979" h="377191">
                <a:moveTo>
                  <a:pt x="342900" y="0"/>
                </a:moveTo>
                <a:lnTo>
                  <a:pt x="329248" y="0"/>
                </a:lnTo>
                <a:lnTo>
                  <a:pt x="322368" y="952"/>
                </a:lnTo>
                <a:lnTo>
                  <a:pt x="314925" y="2540"/>
                </a:lnTo>
                <a:lnTo>
                  <a:pt x="307105" y="4551"/>
                </a:lnTo>
                <a:lnTo>
                  <a:pt x="299986" y="6844"/>
                </a:lnTo>
                <a:lnTo>
                  <a:pt x="293336" y="9325"/>
                </a:lnTo>
                <a:lnTo>
                  <a:pt x="286998" y="11931"/>
                </a:lnTo>
                <a:lnTo>
                  <a:pt x="273247" y="19384"/>
                </a:lnTo>
                <a:lnTo>
                  <a:pt x="214101" y="53368"/>
                </a:lnTo>
                <a:lnTo>
                  <a:pt x="183421" y="70074"/>
                </a:lnTo>
                <a:lnTo>
                  <a:pt x="171811" y="77196"/>
                </a:lnTo>
                <a:lnTo>
                  <a:pt x="162166" y="83849"/>
                </a:lnTo>
                <a:lnTo>
                  <a:pt x="153830" y="90189"/>
                </a:lnTo>
                <a:lnTo>
                  <a:pt x="146368" y="96321"/>
                </a:lnTo>
                <a:lnTo>
                  <a:pt x="139489" y="102314"/>
                </a:lnTo>
                <a:lnTo>
                  <a:pt x="132998" y="108214"/>
                </a:lnTo>
                <a:lnTo>
                  <a:pt x="127718" y="115005"/>
                </a:lnTo>
                <a:lnTo>
                  <a:pt x="123246" y="122390"/>
                </a:lnTo>
                <a:lnTo>
                  <a:pt x="119311" y="130171"/>
                </a:lnTo>
                <a:lnTo>
                  <a:pt x="114940" y="141356"/>
                </a:lnTo>
                <a:lnTo>
                  <a:pt x="113774" y="145672"/>
                </a:lnTo>
                <a:lnTo>
                  <a:pt x="113949" y="149502"/>
                </a:lnTo>
                <a:lnTo>
                  <a:pt x="115019" y="153008"/>
                </a:lnTo>
                <a:lnTo>
                  <a:pt x="116684" y="156298"/>
                </a:lnTo>
                <a:lnTo>
                  <a:pt x="118747" y="158491"/>
                </a:lnTo>
                <a:lnTo>
                  <a:pt x="121075" y="159953"/>
                </a:lnTo>
                <a:lnTo>
                  <a:pt x="128106" y="162530"/>
                </a:lnTo>
                <a:lnTo>
                  <a:pt x="163943" y="174638"/>
                </a:lnTo>
                <a:lnTo>
                  <a:pt x="173113" y="176432"/>
                </a:lnTo>
                <a:lnTo>
                  <a:pt x="183037" y="177629"/>
                </a:lnTo>
                <a:lnTo>
                  <a:pt x="193462" y="178427"/>
                </a:lnTo>
                <a:lnTo>
                  <a:pt x="204222" y="179911"/>
                </a:lnTo>
                <a:lnTo>
                  <a:pt x="215206" y="181853"/>
                </a:lnTo>
                <a:lnTo>
                  <a:pt x="226338" y="184100"/>
                </a:lnTo>
                <a:lnTo>
                  <a:pt x="237570" y="187503"/>
                </a:lnTo>
                <a:lnTo>
                  <a:pt x="248867" y="191677"/>
                </a:lnTo>
                <a:lnTo>
                  <a:pt x="260209" y="196365"/>
                </a:lnTo>
                <a:lnTo>
                  <a:pt x="271581" y="199490"/>
                </a:lnTo>
                <a:lnTo>
                  <a:pt x="282971" y="201573"/>
                </a:lnTo>
                <a:lnTo>
                  <a:pt x="294376" y="202962"/>
                </a:lnTo>
                <a:lnTo>
                  <a:pt x="304835" y="205793"/>
                </a:lnTo>
                <a:lnTo>
                  <a:pt x="314666" y="209585"/>
                </a:lnTo>
                <a:lnTo>
                  <a:pt x="324078" y="214018"/>
                </a:lnTo>
                <a:lnTo>
                  <a:pt x="333209" y="217926"/>
                </a:lnTo>
                <a:lnTo>
                  <a:pt x="342155" y="221484"/>
                </a:lnTo>
                <a:lnTo>
                  <a:pt x="350975" y="224808"/>
                </a:lnTo>
                <a:lnTo>
                  <a:pt x="358761" y="228930"/>
                </a:lnTo>
                <a:lnTo>
                  <a:pt x="365857" y="233582"/>
                </a:lnTo>
                <a:lnTo>
                  <a:pt x="377868" y="243832"/>
                </a:lnTo>
                <a:lnTo>
                  <a:pt x="386381" y="254737"/>
                </a:lnTo>
                <a:lnTo>
                  <a:pt x="390800" y="265934"/>
                </a:lnTo>
                <a:lnTo>
                  <a:pt x="391978" y="271586"/>
                </a:lnTo>
                <a:lnTo>
                  <a:pt x="391812" y="277260"/>
                </a:lnTo>
                <a:lnTo>
                  <a:pt x="389086" y="288644"/>
                </a:lnTo>
                <a:lnTo>
                  <a:pt x="384699" y="300054"/>
                </a:lnTo>
                <a:lnTo>
                  <a:pt x="378622" y="311475"/>
                </a:lnTo>
                <a:lnTo>
                  <a:pt x="369572" y="322900"/>
                </a:lnTo>
                <a:lnTo>
                  <a:pt x="363539" y="327662"/>
                </a:lnTo>
                <a:lnTo>
                  <a:pt x="356660" y="331789"/>
                </a:lnTo>
                <a:lnTo>
                  <a:pt x="320535" y="349806"/>
                </a:lnTo>
                <a:lnTo>
                  <a:pt x="309893" y="354172"/>
                </a:lnTo>
                <a:lnTo>
                  <a:pt x="298988" y="358034"/>
                </a:lnTo>
                <a:lnTo>
                  <a:pt x="287907" y="361562"/>
                </a:lnTo>
                <a:lnTo>
                  <a:pt x="275758" y="364866"/>
                </a:lnTo>
                <a:lnTo>
                  <a:pt x="262897" y="368021"/>
                </a:lnTo>
                <a:lnTo>
                  <a:pt x="249559" y="371077"/>
                </a:lnTo>
                <a:lnTo>
                  <a:pt x="235906" y="373115"/>
                </a:lnTo>
                <a:lnTo>
                  <a:pt x="222040" y="374473"/>
                </a:lnTo>
                <a:lnTo>
                  <a:pt x="208034" y="375379"/>
                </a:lnTo>
                <a:lnTo>
                  <a:pt x="182312" y="376385"/>
                </a:lnTo>
                <a:lnTo>
                  <a:pt x="143872" y="376951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Order of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800" dirty="0" smtClean="0"/>
              <a:t>P</a:t>
            </a:r>
          </a:p>
          <a:p>
            <a:pPr>
              <a:buNone/>
            </a:pPr>
            <a:r>
              <a:rPr lang="en-US" sz="4800" dirty="0" smtClean="0"/>
              <a:t>E</a:t>
            </a:r>
          </a:p>
          <a:p>
            <a:pPr>
              <a:buNone/>
            </a:pPr>
            <a:r>
              <a:rPr lang="en-US" sz="4800" dirty="0" smtClean="0"/>
              <a:t>M</a:t>
            </a:r>
          </a:p>
          <a:p>
            <a:pPr>
              <a:buNone/>
            </a:pPr>
            <a:r>
              <a:rPr lang="en-US" sz="4800" dirty="0" smtClean="0"/>
              <a:t>D</a:t>
            </a:r>
          </a:p>
          <a:p>
            <a:pPr>
              <a:buNone/>
            </a:pPr>
            <a:r>
              <a:rPr lang="en-US" sz="4800" dirty="0" smtClean="0"/>
              <a:t>A</a:t>
            </a:r>
          </a:p>
          <a:p>
            <a:pPr>
              <a:buNone/>
            </a:pPr>
            <a:r>
              <a:rPr lang="en-US" sz="4800" dirty="0" smtClean="0"/>
              <a:t>S</a:t>
            </a:r>
            <a:endParaRPr lang="en-US" sz="4800" dirty="0"/>
          </a:p>
        </p:txBody>
      </p:sp>
      <p:sp>
        <p:nvSpPr>
          <p:cNvPr id="4" name="SMARTPenAnnotation742"/>
          <p:cNvSpPr/>
          <p:nvPr/>
        </p:nvSpPr>
        <p:spPr>
          <a:xfrm>
            <a:off x="2068988" y="1844974"/>
            <a:ext cx="608490" cy="365328"/>
          </a:xfrm>
          <a:custGeom>
            <a:avLst/>
            <a:gdLst/>
            <a:ahLst/>
            <a:cxnLst/>
            <a:rect l="0" t="0" r="0" b="0"/>
            <a:pathLst>
              <a:path w="608490" h="365328">
                <a:moveTo>
                  <a:pt x="231299" y="118128"/>
                </a:moveTo>
                <a:lnTo>
                  <a:pt x="211986" y="98815"/>
                </a:lnTo>
                <a:lnTo>
                  <a:pt x="198377" y="89757"/>
                </a:lnTo>
                <a:lnTo>
                  <a:pt x="195064" y="86832"/>
                </a:lnTo>
                <a:lnTo>
                  <a:pt x="192855" y="83929"/>
                </a:lnTo>
                <a:lnTo>
                  <a:pt x="191382" y="81041"/>
                </a:lnTo>
                <a:lnTo>
                  <a:pt x="184666" y="75292"/>
                </a:lnTo>
                <a:lnTo>
                  <a:pt x="172714" y="66701"/>
                </a:lnTo>
                <a:lnTo>
                  <a:pt x="169382" y="63841"/>
                </a:lnTo>
                <a:lnTo>
                  <a:pt x="165256" y="61934"/>
                </a:lnTo>
                <a:lnTo>
                  <a:pt x="151300" y="59251"/>
                </a:lnTo>
                <a:lnTo>
                  <a:pt x="132488" y="58344"/>
                </a:lnTo>
                <a:lnTo>
                  <a:pt x="106371" y="58165"/>
                </a:lnTo>
                <a:lnTo>
                  <a:pt x="101341" y="59102"/>
                </a:lnTo>
                <a:lnTo>
                  <a:pt x="93212" y="62684"/>
                </a:lnTo>
                <a:lnTo>
                  <a:pt x="83885" y="69991"/>
                </a:lnTo>
                <a:lnTo>
                  <a:pt x="74342" y="78637"/>
                </a:lnTo>
                <a:lnTo>
                  <a:pt x="62661" y="89811"/>
                </a:lnTo>
                <a:lnTo>
                  <a:pt x="52844" y="99510"/>
                </a:lnTo>
                <a:lnTo>
                  <a:pt x="44671" y="110171"/>
                </a:lnTo>
                <a:lnTo>
                  <a:pt x="32174" y="129423"/>
                </a:lnTo>
                <a:lnTo>
                  <a:pt x="27112" y="137088"/>
                </a:lnTo>
                <a:lnTo>
                  <a:pt x="22784" y="145056"/>
                </a:lnTo>
                <a:lnTo>
                  <a:pt x="18946" y="153225"/>
                </a:lnTo>
                <a:lnTo>
                  <a:pt x="15436" y="161528"/>
                </a:lnTo>
                <a:lnTo>
                  <a:pt x="12143" y="170874"/>
                </a:lnTo>
                <a:lnTo>
                  <a:pt x="8995" y="180915"/>
                </a:lnTo>
                <a:lnTo>
                  <a:pt x="5944" y="191418"/>
                </a:lnTo>
                <a:lnTo>
                  <a:pt x="3910" y="201278"/>
                </a:lnTo>
                <a:lnTo>
                  <a:pt x="2553" y="210709"/>
                </a:lnTo>
                <a:lnTo>
                  <a:pt x="1649" y="219854"/>
                </a:lnTo>
                <a:lnTo>
                  <a:pt x="1047" y="229760"/>
                </a:lnTo>
                <a:lnTo>
                  <a:pt x="377" y="250927"/>
                </a:lnTo>
                <a:lnTo>
                  <a:pt x="0" y="279714"/>
                </a:lnTo>
                <a:lnTo>
                  <a:pt x="900" y="288717"/>
                </a:lnTo>
                <a:lnTo>
                  <a:pt x="2452" y="297576"/>
                </a:lnTo>
                <a:lnTo>
                  <a:pt x="4439" y="306340"/>
                </a:lnTo>
                <a:lnTo>
                  <a:pt x="6717" y="314088"/>
                </a:lnTo>
                <a:lnTo>
                  <a:pt x="9188" y="321158"/>
                </a:lnTo>
                <a:lnTo>
                  <a:pt x="11787" y="327776"/>
                </a:lnTo>
                <a:lnTo>
                  <a:pt x="15425" y="335046"/>
                </a:lnTo>
                <a:lnTo>
                  <a:pt x="19756" y="342750"/>
                </a:lnTo>
                <a:lnTo>
                  <a:pt x="24547" y="350744"/>
                </a:lnTo>
                <a:lnTo>
                  <a:pt x="29647" y="356073"/>
                </a:lnTo>
                <a:lnTo>
                  <a:pt x="34952" y="359625"/>
                </a:lnTo>
                <a:lnTo>
                  <a:pt x="44974" y="363573"/>
                </a:lnTo>
                <a:lnTo>
                  <a:pt x="52603" y="365327"/>
                </a:lnTo>
                <a:lnTo>
                  <a:pt x="56923" y="364843"/>
                </a:lnTo>
                <a:lnTo>
                  <a:pt x="66804" y="361764"/>
                </a:lnTo>
                <a:lnTo>
                  <a:pt x="73058" y="356752"/>
                </a:lnTo>
                <a:lnTo>
                  <a:pt x="80085" y="349601"/>
                </a:lnTo>
                <a:lnTo>
                  <a:pt x="87627" y="341023"/>
                </a:lnTo>
                <a:lnTo>
                  <a:pt x="93608" y="333400"/>
                </a:lnTo>
                <a:lnTo>
                  <a:pt x="98547" y="326413"/>
                </a:lnTo>
                <a:lnTo>
                  <a:pt x="117870" y="296960"/>
                </a:lnTo>
                <a:lnTo>
                  <a:pt x="122342" y="287832"/>
                </a:lnTo>
                <a:lnTo>
                  <a:pt x="126276" y="277936"/>
                </a:lnTo>
                <a:lnTo>
                  <a:pt x="129851" y="267530"/>
                </a:lnTo>
                <a:lnTo>
                  <a:pt x="134140" y="256782"/>
                </a:lnTo>
                <a:lnTo>
                  <a:pt x="138904" y="245806"/>
                </a:lnTo>
                <a:lnTo>
                  <a:pt x="143985" y="234679"/>
                </a:lnTo>
                <a:lnTo>
                  <a:pt x="148324" y="223451"/>
                </a:lnTo>
                <a:lnTo>
                  <a:pt x="152170" y="212156"/>
                </a:lnTo>
                <a:lnTo>
                  <a:pt x="165186" y="171203"/>
                </a:lnTo>
                <a:lnTo>
                  <a:pt x="178584" y="130679"/>
                </a:lnTo>
                <a:lnTo>
                  <a:pt x="181868" y="118875"/>
                </a:lnTo>
                <a:lnTo>
                  <a:pt x="184058" y="109101"/>
                </a:lnTo>
                <a:lnTo>
                  <a:pt x="185517" y="100680"/>
                </a:lnTo>
                <a:lnTo>
                  <a:pt x="186490" y="94114"/>
                </a:lnTo>
                <a:lnTo>
                  <a:pt x="187572" y="84278"/>
                </a:lnTo>
                <a:lnTo>
                  <a:pt x="186907" y="82226"/>
                </a:lnTo>
                <a:lnTo>
                  <a:pt x="185512" y="81811"/>
                </a:lnTo>
                <a:lnTo>
                  <a:pt x="183629" y="82487"/>
                </a:lnTo>
                <a:lnTo>
                  <a:pt x="182374" y="86747"/>
                </a:lnTo>
                <a:lnTo>
                  <a:pt x="181538" y="93397"/>
                </a:lnTo>
                <a:lnTo>
                  <a:pt x="180980" y="101641"/>
                </a:lnTo>
                <a:lnTo>
                  <a:pt x="180608" y="111899"/>
                </a:lnTo>
                <a:lnTo>
                  <a:pt x="180195" y="135997"/>
                </a:lnTo>
                <a:lnTo>
                  <a:pt x="181037" y="147186"/>
                </a:lnTo>
                <a:lnTo>
                  <a:pt x="182551" y="157502"/>
                </a:lnTo>
                <a:lnTo>
                  <a:pt x="184513" y="167238"/>
                </a:lnTo>
                <a:lnTo>
                  <a:pt x="186773" y="176585"/>
                </a:lnTo>
                <a:lnTo>
                  <a:pt x="189233" y="185675"/>
                </a:lnTo>
                <a:lnTo>
                  <a:pt x="191825" y="194592"/>
                </a:lnTo>
                <a:lnTo>
                  <a:pt x="195458" y="204346"/>
                </a:lnTo>
                <a:lnTo>
                  <a:pt x="199785" y="214659"/>
                </a:lnTo>
                <a:lnTo>
                  <a:pt x="204574" y="225345"/>
                </a:lnTo>
                <a:lnTo>
                  <a:pt x="207768" y="234373"/>
                </a:lnTo>
                <a:lnTo>
                  <a:pt x="209896" y="242298"/>
                </a:lnTo>
                <a:lnTo>
                  <a:pt x="211316" y="249485"/>
                </a:lnTo>
                <a:lnTo>
                  <a:pt x="215432" y="260011"/>
                </a:lnTo>
                <a:lnTo>
                  <a:pt x="217864" y="264152"/>
                </a:lnTo>
                <a:lnTo>
                  <a:pt x="225645" y="271292"/>
                </a:lnTo>
                <a:lnTo>
                  <a:pt x="234501" y="276689"/>
                </a:lnTo>
                <a:lnTo>
                  <a:pt x="241612" y="279087"/>
                </a:lnTo>
                <a:lnTo>
                  <a:pt x="254891" y="280627"/>
                </a:lnTo>
                <a:lnTo>
                  <a:pt x="264327" y="280837"/>
                </a:lnTo>
                <a:lnTo>
                  <a:pt x="268557" y="279941"/>
                </a:lnTo>
                <a:lnTo>
                  <a:pt x="275798" y="276405"/>
                </a:lnTo>
                <a:lnTo>
                  <a:pt x="280015" y="270318"/>
                </a:lnTo>
                <a:lnTo>
                  <a:pt x="284731" y="261498"/>
                </a:lnTo>
                <a:lnTo>
                  <a:pt x="289781" y="250856"/>
                </a:lnTo>
                <a:lnTo>
                  <a:pt x="293147" y="238046"/>
                </a:lnTo>
                <a:lnTo>
                  <a:pt x="295391" y="223791"/>
                </a:lnTo>
                <a:lnTo>
                  <a:pt x="296887" y="208572"/>
                </a:lnTo>
                <a:lnTo>
                  <a:pt x="298837" y="195569"/>
                </a:lnTo>
                <a:lnTo>
                  <a:pt x="301089" y="184043"/>
                </a:lnTo>
                <a:lnTo>
                  <a:pt x="303543" y="173502"/>
                </a:lnTo>
                <a:lnTo>
                  <a:pt x="305179" y="163616"/>
                </a:lnTo>
                <a:lnTo>
                  <a:pt x="306270" y="154168"/>
                </a:lnTo>
                <a:lnTo>
                  <a:pt x="306997" y="145012"/>
                </a:lnTo>
                <a:lnTo>
                  <a:pt x="307482" y="135099"/>
                </a:lnTo>
                <a:lnTo>
                  <a:pt x="308020" y="113923"/>
                </a:lnTo>
                <a:lnTo>
                  <a:pt x="309117" y="107705"/>
                </a:lnTo>
                <a:lnTo>
                  <a:pt x="310800" y="104512"/>
                </a:lnTo>
                <a:lnTo>
                  <a:pt x="312874" y="103335"/>
                </a:lnTo>
                <a:lnTo>
                  <a:pt x="315210" y="103504"/>
                </a:lnTo>
                <a:lnTo>
                  <a:pt x="317720" y="104569"/>
                </a:lnTo>
                <a:lnTo>
                  <a:pt x="320345" y="106231"/>
                </a:lnTo>
                <a:lnTo>
                  <a:pt x="325803" y="113158"/>
                </a:lnTo>
                <a:lnTo>
                  <a:pt x="331403" y="122587"/>
                </a:lnTo>
                <a:lnTo>
                  <a:pt x="337067" y="133127"/>
                </a:lnTo>
                <a:lnTo>
                  <a:pt x="339911" y="139557"/>
                </a:lnTo>
                <a:lnTo>
                  <a:pt x="342759" y="146702"/>
                </a:lnTo>
                <a:lnTo>
                  <a:pt x="348465" y="162260"/>
                </a:lnTo>
                <a:lnTo>
                  <a:pt x="354175" y="178700"/>
                </a:lnTo>
                <a:lnTo>
                  <a:pt x="358936" y="189942"/>
                </a:lnTo>
                <a:lnTo>
                  <a:pt x="371847" y="217673"/>
                </a:lnTo>
                <a:lnTo>
                  <a:pt x="395180" y="265415"/>
                </a:lnTo>
                <a:lnTo>
                  <a:pt x="403418" y="280137"/>
                </a:lnTo>
                <a:lnTo>
                  <a:pt x="411768" y="293762"/>
                </a:lnTo>
                <a:lnTo>
                  <a:pt x="420191" y="306654"/>
                </a:lnTo>
                <a:lnTo>
                  <a:pt x="424855" y="314297"/>
                </a:lnTo>
                <a:lnTo>
                  <a:pt x="427011" y="318440"/>
                </a:lnTo>
                <a:lnTo>
                  <a:pt x="427496" y="320249"/>
                </a:lnTo>
                <a:lnTo>
                  <a:pt x="428035" y="309560"/>
                </a:lnTo>
                <a:lnTo>
                  <a:pt x="428179" y="300042"/>
                </a:lnTo>
                <a:lnTo>
                  <a:pt x="427323" y="287029"/>
                </a:lnTo>
                <a:lnTo>
                  <a:pt x="425799" y="271686"/>
                </a:lnTo>
                <a:lnTo>
                  <a:pt x="423830" y="254790"/>
                </a:lnTo>
                <a:lnTo>
                  <a:pt x="422518" y="238764"/>
                </a:lnTo>
                <a:lnTo>
                  <a:pt x="421644" y="223317"/>
                </a:lnTo>
                <a:lnTo>
                  <a:pt x="421060" y="208256"/>
                </a:lnTo>
                <a:lnTo>
                  <a:pt x="421624" y="194406"/>
                </a:lnTo>
                <a:lnTo>
                  <a:pt x="422952" y="181363"/>
                </a:lnTo>
                <a:lnTo>
                  <a:pt x="424790" y="168857"/>
                </a:lnTo>
                <a:lnTo>
                  <a:pt x="426968" y="156710"/>
                </a:lnTo>
                <a:lnTo>
                  <a:pt x="429373" y="144802"/>
                </a:lnTo>
                <a:lnTo>
                  <a:pt x="431928" y="133053"/>
                </a:lnTo>
                <a:lnTo>
                  <a:pt x="435537" y="122363"/>
                </a:lnTo>
                <a:lnTo>
                  <a:pt x="439848" y="112379"/>
                </a:lnTo>
                <a:lnTo>
                  <a:pt x="444626" y="102865"/>
                </a:lnTo>
                <a:lnTo>
                  <a:pt x="450670" y="93665"/>
                </a:lnTo>
                <a:lnTo>
                  <a:pt x="457556" y="84675"/>
                </a:lnTo>
                <a:lnTo>
                  <a:pt x="465005" y="75823"/>
                </a:lnTo>
                <a:lnTo>
                  <a:pt x="471875" y="67065"/>
                </a:lnTo>
                <a:lnTo>
                  <a:pt x="478360" y="58368"/>
                </a:lnTo>
                <a:lnTo>
                  <a:pt x="484589" y="49713"/>
                </a:lnTo>
                <a:lnTo>
                  <a:pt x="491599" y="42038"/>
                </a:lnTo>
                <a:lnTo>
                  <a:pt x="499130" y="35017"/>
                </a:lnTo>
                <a:lnTo>
                  <a:pt x="507008" y="28430"/>
                </a:lnTo>
                <a:lnTo>
                  <a:pt x="520841" y="18572"/>
                </a:lnTo>
                <a:lnTo>
                  <a:pt x="534292" y="11016"/>
                </a:lnTo>
                <a:lnTo>
                  <a:pt x="549795" y="4483"/>
                </a:lnTo>
                <a:lnTo>
                  <a:pt x="563670" y="944"/>
                </a:lnTo>
                <a:lnTo>
                  <a:pt x="570037" y="0"/>
                </a:lnTo>
                <a:lnTo>
                  <a:pt x="582192" y="1492"/>
                </a:lnTo>
                <a:lnTo>
                  <a:pt x="597205" y="5147"/>
                </a:lnTo>
                <a:lnTo>
                  <a:pt x="608489" y="66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43"/>
          <p:cNvSpPr/>
          <p:nvPr/>
        </p:nvSpPr>
        <p:spPr>
          <a:xfrm>
            <a:off x="2686050" y="1711389"/>
            <a:ext cx="985838" cy="512014"/>
          </a:xfrm>
          <a:custGeom>
            <a:avLst/>
            <a:gdLst/>
            <a:ahLst/>
            <a:cxnLst/>
            <a:rect l="0" t="0" r="0" b="0"/>
            <a:pathLst>
              <a:path w="985838" h="512014">
                <a:moveTo>
                  <a:pt x="0" y="328866"/>
                </a:moveTo>
                <a:lnTo>
                  <a:pt x="4550" y="337967"/>
                </a:lnTo>
                <a:lnTo>
                  <a:pt x="7796" y="341601"/>
                </a:lnTo>
                <a:lnTo>
                  <a:pt x="16482" y="348178"/>
                </a:lnTo>
                <a:lnTo>
                  <a:pt x="24152" y="351737"/>
                </a:lnTo>
                <a:lnTo>
                  <a:pt x="31689" y="353318"/>
                </a:lnTo>
                <a:lnTo>
                  <a:pt x="53009" y="354416"/>
                </a:lnTo>
                <a:lnTo>
                  <a:pt x="71586" y="349983"/>
                </a:lnTo>
                <a:lnTo>
                  <a:pt x="90637" y="342637"/>
                </a:lnTo>
                <a:lnTo>
                  <a:pt x="108347" y="329877"/>
                </a:lnTo>
                <a:lnTo>
                  <a:pt x="122449" y="314392"/>
                </a:lnTo>
                <a:lnTo>
                  <a:pt x="136336" y="297668"/>
                </a:lnTo>
                <a:lnTo>
                  <a:pt x="145684" y="287060"/>
                </a:lnTo>
                <a:lnTo>
                  <a:pt x="153013" y="274090"/>
                </a:lnTo>
                <a:lnTo>
                  <a:pt x="159445" y="260706"/>
                </a:lnTo>
                <a:lnTo>
                  <a:pt x="165479" y="251582"/>
                </a:lnTo>
                <a:lnTo>
                  <a:pt x="168796" y="241812"/>
                </a:lnTo>
                <a:lnTo>
                  <a:pt x="170270" y="231120"/>
                </a:lnTo>
                <a:lnTo>
                  <a:pt x="170926" y="220018"/>
                </a:lnTo>
                <a:lnTo>
                  <a:pt x="170148" y="215343"/>
                </a:lnTo>
                <a:lnTo>
                  <a:pt x="166743" y="207609"/>
                </a:lnTo>
                <a:lnTo>
                  <a:pt x="159472" y="197899"/>
                </a:lnTo>
                <a:lnTo>
                  <a:pt x="156797" y="195835"/>
                </a:lnTo>
                <a:lnTo>
                  <a:pt x="151285" y="193541"/>
                </a:lnTo>
                <a:lnTo>
                  <a:pt x="142826" y="192249"/>
                </a:lnTo>
                <a:lnTo>
                  <a:pt x="139985" y="193973"/>
                </a:lnTo>
                <a:lnTo>
                  <a:pt x="130483" y="204548"/>
                </a:lnTo>
                <a:lnTo>
                  <a:pt x="116025" y="216042"/>
                </a:lnTo>
                <a:lnTo>
                  <a:pt x="105224" y="229192"/>
                </a:lnTo>
                <a:lnTo>
                  <a:pt x="96614" y="244561"/>
                </a:lnTo>
                <a:lnTo>
                  <a:pt x="92984" y="252660"/>
                </a:lnTo>
                <a:lnTo>
                  <a:pt x="89611" y="261870"/>
                </a:lnTo>
                <a:lnTo>
                  <a:pt x="86411" y="271819"/>
                </a:lnTo>
                <a:lnTo>
                  <a:pt x="83325" y="282262"/>
                </a:lnTo>
                <a:lnTo>
                  <a:pt x="77355" y="304025"/>
                </a:lnTo>
                <a:lnTo>
                  <a:pt x="74430" y="315163"/>
                </a:lnTo>
                <a:lnTo>
                  <a:pt x="72480" y="326398"/>
                </a:lnTo>
                <a:lnTo>
                  <a:pt x="71180" y="337698"/>
                </a:lnTo>
                <a:lnTo>
                  <a:pt x="70313" y="349041"/>
                </a:lnTo>
                <a:lnTo>
                  <a:pt x="70688" y="364224"/>
                </a:lnTo>
                <a:lnTo>
                  <a:pt x="71890" y="381965"/>
                </a:lnTo>
                <a:lnTo>
                  <a:pt x="73644" y="401413"/>
                </a:lnTo>
                <a:lnTo>
                  <a:pt x="77671" y="419140"/>
                </a:lnTo>
                <a:lnTo>
                  <a:pt x="83213" y="435721"/>
                </a:lnTo>
                <a:lnTo>
                  <a:pt x="89765" y="451538"/>
                </a:lnTo>
                <a:lnTo>
                  <a:pt x="96038" y="463987"/>
                </a:lnTo>
                <a:lnTo>
                  <a:pt x="102125" y="474191"/>
                </a:lnTo>
                <a:lnTo>
                  <a:pt x="108088" y="482899"/>
                </a:lnTo>
                <a:lnTo>
                  <a:pt x="122334" y="495115"/>
                </a:lnTo>
                <a:lnTo>
                  <a:pt x="130133" y="499706"/>
                </a:lnTo>
                <a:lnTo>
                  <a:pt x="151499" y="507347"/>
                </a:lnTo>
                <a:lnTo>
                  <a:pt x="174013" y="512013"/>
                </a:lnTo>
                <a:lnTo>
                  <a:pt x="190369" y="510912"/>
                </a:lnTo>
                <a:lnTo>
                  <a:pt x="214838" y="504937"/>
                </a:lnTo>
                <a:lnTo>
                  <a:pt x="222282" y="500539"/>
                </a:lnTo>
                <a:lnTo>
                  <a:pt x="235634" y="488032"/>
                </a:lnTo>
                <a:lnTo>
                  <a:pt x="250459" y="475489"/>
                </a:lnTo>
                <a:lnTo>
                  <a:pt x="265620" y="462612"/>
                </a:lnTo>
                <a:lnTo>
                  <a:pt x="278708" y="447363"/>
                </a:lnTo>
                <a:lnTo>
                  <a:pt x="293415" y="428521"/>
                </a:lnTo>
                <a:lnTo>
                  <a:pt x="301337" y="418163"/>
                </a:lnTo>
                <a:lnTo>
                  <a:pt x="308524" y="407447"/>
                </a:lnTo>
                <a:lnTo>
                  <a:pt x="315220" y="396493"/>
                </a:lnTo>
                <a:lnTo>
                  <a:pt x="321589" y="385381"/>
                </a:lnTo>
                <a:lnTo>
                  <a:pt x="327740" y="375115"/>
                </a:lnTo>
                <a:lnTo>
                  <a:pt x="339654" y="356088"/>
                </a:lnTo>
                <a:lnTo>
                  <a:pt x="345499" y="346061"/>
                </a:lnTo>
                <a:lnTo>
                  <a:pt x="351300" y="335567"/>
                </a:lnTo>
                <a:lnTo>
                  <a:pt x="362825" y="313746"/>
                </a:lnTo>
                <a:lnTo>
                  <a:pt x="374298" y="291348"/>
                </a:lnTo>
                <a:lnTo>
                  <a:pt x="379072" y="280994"/>
                </a:lnTo>
                <a:lnTo>
                  <a:pt x="383207" y="271234"/>
                </a:lnTo>
                <a:lnTo>
                  <a:pt x="386916" y="261869"/>
                </a:lnTo>
                <a:lnTo>
                  <a:pt x="390341" y="251816"/>
                </a:lnTo>
                <a:lnTo>
                  <a:pt x="393577" y="241304"/>
                </a:lnTo>
                <a:lnTo>
                  <a:pt x="396687" y="230487"/>
                </a:lnTo>
                <a:lnTo>
                  <a:pt x="399713" y="217559"/>
                </a:lnTo>
                <a:lnTo>
                  <a:pt x="402683" y="203227"/>
                </a:lnTo>
                <a:lnTo>
                  <a:pt x="409742" y="166464"/>
                </a:lnTo>
                <a:lnTo>
                  <a:pt x="410321" y="164401"/>
                </a:lnTo>
                <a:lnTo>
                  <a:pt x="410707" y="163977"/>
                </a:lnTo>
                <a:lnTo>
                  <a:pt x="410965" y="164648"/>
                </a:lnTo>
                <a:lnTo>
                  <a:pt x="411327" y="170142"/>
                </a:lnTo>
                <a:lnTo>
                  <a:pt x="415985" y="182353"/>
                </a:lnTo>
                <a:lnTo>
                  <a:pt x="418245" y="192629"/>
                </a:lnTo>
                <a:lnTo>
                  <a:pt x="419249" y="204498"/>
                </a:lnTo>
                <a:lnTo>
                  <a:pt x="419695" y="219299"/>
                </a:lnTo>
                <a:lnTo>
                  <a:pt x="420767" y="228199"/>
                </a:lnTo>
                <a:lnTo>
                  <a:pt x="422433" y="237942"/>
                </a:lnTo>
                <a:lnTo>
                  <a:pt x="424497" y="248247"/>
                </a:lnTo>
                <a:lnTo>
                  <a:pt x="425873" y="258927"/>
                </a:lnTo>
                <a:lnTo>
                  <a:pt x="426790" y="269858"/>
                </a:lnTo>
                <a:lnTo>
                  <a:pt x="427402" y="280955"/>
                </a:lnTo>
                <a:lnTo>
                  <a:pt x="429714" y="299782"/>
                </a:lnTo>
                <a:lnTo>
                  <a:pt x="437364" y="351182"/>
                </a:lnTo>
                <a:lnTo>
                  <a:pt x="442071" y="375176"/>
                </a:lnTo>
                <a:lnTo>
                  <a:pt x="447114" y="396887"/>
                </a:lnTo>
                <a:lnTo>
                  <a:pt x="452381" y="417075"/>
                </a:lnTo>
                <a:lnTo>
                  <a:pt x="455892" y="432440"/>
                </a:lnTo>
                <a:lnTo>
                  <a:pt x="458233" y="444587"/>
                </a:lnTo>
                <a:lnTo>
                  <a:pt x="459793" y="454591"/>
                </a:lnTo>
                <a:lnTo>
                  <a:pt x="464067" y="468246"/>
                </a:lnTo>
                <a:lnTo>
                  <a:pt x="468189" y="477490"/>
                </a:lnTo>
                <a:lnTo>
                  <a:pt x="471053" y="489678"/>
                </a:lnTo>
                <a:lnTo>
                  <a:pt x="471197" y="489414"/>
                </a:lnTo>
                <a:lnTo>
                  <a:pt x="471430" y="477066"/>
                </a:lnTo>
                <a:lnTo>
                  <a:pt x="471484" y="418255"/>
                </a:lnTo>
                <a:lnTo>
                  <a:pt x="472437" y="407508"/>
                </a:lnTo>
                <a:lnTo>
                  <a:pt x="474025" y="396534"/>
                </a:lnTo>
                <a:lnTo>
                  <a:pt x="476037" y="385408"/>
                </a:lnTo>
                <a:lnTo>
                  <a:pt x="478330" y="374180"/>
                </a:lnTo>
                <a:lnTo>
                  <a:pt x="483418" y="351546"/>
                </a:lnTo>
                <a:lnTo>
                  <a:pt x="488014" y="340176"/>
                </a:lnTo>
                <a:lnTo>
                  <a:pt x="493935" y="328786"/>
                </a:lnTo>
                <a:lnTo>
                  <a:pt x="500740" y="317382"/>
                </a:lnTo>
                <a:lnTo>
                  <a:pt x="507181" y="307875"/>
                </a:lnTo>
                <a:lnTo>
                  <a:pt x="519419" y="292231"/>
                </a:lnTo>
                <a:lnTo>
                  <a:pt x="531207" y="278929"/>
                </a:lnTo>
                <a:lnTo>
                  <a:pt x="542797" y="267619"/>
                </a:lnTo>
                <a:lnTo>
                  <a:pt x="554298" y="259417"/>
                </a:lnTo>
                <a:lnTo>
                  <a:pt x="568299" y="255137"/>
                </a:lnTo>
                <a:lnTo>
                  <a:pt x="576033" y="253996"/>
                </a:lnTo>
                <a:lnTo>
                  <a:pt x="582142" y="254187"/>
                </a:lnTo>
                <a:lnTo>
                  <a:pt x="587167" y="255268"/>
                </a:lnTo>
                <a:lnTo>
                  <a:pt x="606626" y="263845"/>
                </a:lnTo>
                <a:lnTo>
                  <a:pt x="611110" y="267421"/>
                </a:lnTo>
                <a:lnTo>
                  <a:pt x="622923" y="282508"/>
                </a:lnTo>
                <a:lnTo>
                  <a:pt x="643499" y="312724"/>
                </a:lnTo>
                <a:lnTo>
                  <a:pt x="653664" y="328359"/>
                </a:lnTo>
                <a:lnTo>
                  <a:pt x="661357" y="341658"/>
                </a:lnTo>
                <a:lnTo>
                  <a:pt x="667951" y="356459"/>
                </a:lnTo>
                <a:lnTo>
                  <a:pt x="674057" y="371609"/>
                </a:lnTo>
                <a:lnTo>
                  <a:pt x="679946" y="384693"/>
                </a:lnTo>
                <a:lnTo>
                  <a:pt x="683802" y="389896"/>
                </a:lnTo>
                <a:lnTo>
                  <a:pt x="693167" y="398218"/>
                </a:lnTo>
                <a:lnTo>
                  <a:pt x="709149" y="408258"/>
                </a:lnTo>
                <a:lnTo>
                  <a:pt x="717767" y="411776"/>
                </a:lnTo>
                <a:lnTo>
                  <a:pt x="721399" y="412714"/>
                </a:lnTo>
                <a:lnTo>
                  <a:pt x="725725" y="412387"/>
                </a:lnTo>
                <a:lnTo>
                  <a:pt x="735612" y="409484"/>
                </a:lnTo>
                <a:lnTo>
                  <a:pt x="746356" y="402478"/>
                </a:lnTo>
                <a:lnTo>
                  <a:pt x="751888" y="397943"/>
                </a:lnTo>
                <a:lnTo>
                  <a:pt x="760575" y="385284"/>
                </a:lnTo>
                <a:lnTo>
                  <a:pt x="768563" y="370133"/>
                </a:lnTo>
                <a:lnTo>
                  <a:pt x="773360" y="362092"/>
                </a:lnTo>
                <a:lnTo>
                  <a:pt x="778463" y="353874"/>
                </a:lnTo>
                <a:lnTo>
                  <a:pt x="783770" y="344585"/>
                </a:lnTo>
                <a:lnTo>
                  <a:pt x="794747" y="324105"/>
                </a:lnTo>
                <a:lnTo>
                  <a:pt x="799389" y="313309"/>
                </a:lnTo>
                <a:lnTo>
                  <a:pt x="803436" y="302302"/>
                </a:lnTo>
                <a:lnTo>
                  <a:pt x="807086" y="291154"/>
                </a:lnTo>
                <a:lnTo>
                  <a:pt x="810472" y="278960"/>
                </a:lnTo>
                <a:lnTo>
                  <a:pt x="813682" y="266068"/>
                </a:lnTo>
                <a:lnTo>
                  <a:pt x="819789" y="239043"/>
                </a:lnTo>
                <a:lnTo>
                  <a:pt x="825678" y="211157"/>
                </a:lnTo>
                <a:lnTo>
                  <a:pt x="828581" y="194196"/>
                </a:lnTo>
                <a:lnTo>
                  <a:pt x="834349" y="155030"/>
                </a:lnTo>
                <a:lnTo>
                  <a:pt x="836267" y="137727"/>
                </a:lnTo>
                <a:lnTo>
                  <a:pt x="837546" y="122383"/>
                </a:lnTo>
                <a:lnTo>
                  <a:pt x="838399" y="108343"/>
                </a:lnTo>
                <a:lnTo>
                  <a:pt x="838015" y="93268"/>
                </a:lnTo>
                <a:lnTo>
                  <a:pt x="836807" y="77503"/>
                </a:lnTo>
                <a:lnTo>
                  <a:pt x="835049" y="61278"/>
                </a:lnTo>
                <a:lnTo>
                  <a:pt x="833876" y="48556"/>
                </a:lnTo>
                <a:lnTo>
                  <a:pt x="833095" y="38170"/>
                </a:lnTo>
                <a:lnTo>
                  <a:pt x="831274" y="22503"/>
                </a:lnTo>
                <a:lnTo>
                  <a:pt x="825846" y="8327"/>
                </a:lnTo>
                <a:lnTo>
                  <a:pt x="824242" y="1302"/>
                </a:lnTo>
                <a:lnTo>
                  <a:pt x="824767" y="0"/>
                </a:lnTo>
                <a:lnTo>
                  <a:pt x="826070" y="84"/>
                </a:lnTo>
                <a:lnTo>
                  <a:pt x="827890" y="1093"/>
                </a:lnTo>
                <a:lnTo>
                  <a:pt x="829104" y="2718"/>
                </a:lnTo>
                <a:lnTo>
                  <a:pt x="829914" y="4754"/>
                </a:lnTo>
                <a:lnTo>
                  <a:pt x="830812" y="10508"/>
                </a:lnTo>
                <a:lnTo>
                  <a:pt x="831212" y="19416"/>
                </a:lnTo>
                <a:lnTo>
                  <a:pt x="833930" y="29725"/>
                </a:lnTo>
                <a:lnTo>
                  <a:pt x="838313" y="45419"/>
                </a:lnTo>
                <a:lnTo>
                  <a:pt x="840815" y="58939"/>
                </a:lnTo>
                <a:lnTo>
                  <a:pt x="843436" y="74619"/>
                </a:lnTo>
                <a:lnTo>
                  <a:pt x="846135" y="88883"/>
                </a:lnTo>
                <a:lnTo>
                  <a:pt x="851675" y="114892"/>
                </a:lnTo>
                <a:lnTo>
                  <a:pt x="865840" y="176769"/>
                </a:lnTo>
                <a:lnTo>
                  <a:pt x="868692" y="190320"/>
                </a:lnTo>
                <a:lnTo>
                  <a:pt x="872498" y="204117"/>
                </a:lnTo>
                <a:lnTo>
                  <a:pt x="876940" y="218077"/>
                </a:lnTo>
                <a:lnTo>
                  <a:pt x="881807" y="232147"/>
                </a:lnTo>
                <a:lnTo>
                  <a:pt x="886003" y="245336"/>
                </a:lnTo>
                <a:lnTo>
                  <a:pt x="893207" y="270151"/>
                </a:lnTo>
                <a:lnTo>
                  <a:pt x="902616" y="305542"/>
                </a:lnTo>
                <a:lnTo>
                  <a:pt x="906545" y="317127"/>
                </a:lnTo>
                <a:lnTo>
                  <a:pt x="911068" y="328660"/>
                </a:lnTo>
                <a:lnTo>
                  <a:pt x="915988" y="340158"/>
                </a:lnTo>
                <a:lnTo>
                  <a:pt x="920221" y="351634"/>
                </a:lnTo>
                <a:lnTo>
                  <a:pt x="923995" y="363095"/>
                </a:lnTo>
                <a:lnTo>
                  <a:pt x="927465" y="374545"/>
                </a:lnTo>
                <a:lnTo>
                  <a:pt x="933859" y="397428"/>
                </a:lnTo>
                <a:lnTo>
                  <a:pt x="936897" y="408863"/>
                </a:lnTo>
                <a:lnTo>
                  <a:pt x="942814" y="429190"/>
                </a:lnTo>
                <a:lnTo>
                  <a:pt x="945724" y="438611"/>
                </a:lnTo>
                <a:lnTo>
                  <a:pt x="951499" y="454159"/>
                </a:lnTo>
                <a:lnTo>
                  <a:pt x="957241" y="467419"/>
                </a:lnTo>
                <a:lnTo>
                  <a:pt x="962968" y="479662"/>
                </a:lnTo>
                <a:lnTo>
                  <a:pt x="971547" y="492714"/>
                </a:lnTo>
                <a:lnTo>
                  <a:pt x="977263" y="499477"/>
                </a:lnTo>
                <a:lnTo>
                  <a:pt x="985837" y="5088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44"/>
          <p:cNvSpPr/>
          <p:nvPr/>
        </p:nvSpPr>
        <p:spPr>
          <a:xfrm>
            <a:off x="3433269" y="1699667"/>
            <a:ext cx="898702" cy="518327"/>
          </a:xfrm>
          <a:custGeom>
            <a:avLst/>
            <a:gdLst/>
            <a:ahLst/>
            <a:cxnLst/>
            <a:rect l="0" t="0" r="0" b="0"/>
            <a:pathLst>
              <a:path w="898702" h="518327">
                <a:moveTo>
                  <a:pt x="32878" y="220572"/>
                </a:moveTo>
                <a:lnTo>
                  <a:pt x="0" y="220572"/>
                </a:lnTo>
                <a:lnTo>
                  <a:pt x="482" y="219620"/>
                </a:lnTo>
                <a:lnTo>
                  <a:pt x="3557" y="216022"/>
                </a:lnTo>
                <a:lnTo>
                  <a:pt x="28847" y="204090"/>
                </a:lnTo>
                <a:lnTo>
                  <a:pt x="48232" y="193880"/>
                </a:lnTo>
                <a:lnTo>
                  <a:pt x="68277" y="182991"/>
                </a:lnTo>
                <a:lnTo>
                  <a:pt x="129239" y="154793"/>
                </a:lnTo>
                <a:lnTo>
                  <a:pt x="147601" y="143382"/>
                </a:lnTo>
                <a:lnTo>
                  <a:pt x="170320" y="128155"/>
                </a:lnTo>
                <a:lnTo>
                  <a:pt x="195943" y="110383"/>
                </a:lnTo>
                <a:lnTo>
                  <a:pt x="237114" y="80477"/>
                </a:lnTo>
                <a:lnTo>
                  <a:pt x="254760" y="67168"/>
                </a:lnTo>
                <a:lnTo>
                  <a:pt x="267477" y="56390"/>
                </a:lnTo>
                <a:lnTo>
                  <a:pt x="276908" y="47300"/>
                </a:lnTo>
                <a:lnTo>
                  <a:pt x="290878" y="32120"/>
                </a:lnTo>
                <a:lnTo>
                  <a:pt x="303438" y="19023"/>
                </a:lnTo>
                <a:lnTo>
                  <a:pt x="310289" y="9393"/>
                </a:lnTo>
                <a:lnTo>
                  <a:pt x="312116" y="5491"/>
                </a:lnTo>
                <a:lnTo>
                  <a:pt x="314287" y="2890"/>
                </a:lnTo>
                <a:lnTo>
                  <a:pt x="316686" y="1156"/>
                </a:lnTo>
                <a:lnTo>
                  <a:pt x="319238" y="0"/>
                </a:lnTo>
                <a:lnTo>
                  <a:pt x="320940" y="181"/>
                </a:lnTo>
                <a:lnTo>
                  <a:pt x="322074" y="1255"/>
                </a:lnTo>
                <a:lnTo>
                  <a:pt x="322830" y="2923"/>
                </a:lnTo>
                <a:lnTo>
                  <a:pt x="323671" y="7317"/>
                </a:lnTo>
                <a:lnTo>
                  <a:pt x="324210" y="22450"/>
                </a:lnTo>
                <a:lnTo>
                  <a:pt x="324331" y="66936"/>
                </a:lnTo>
                <a:lnTo>
                  <a:pt x="325288" y="81001"/>
                </a:lnTo>
                <a:lnTo>
                  <a:pt x="328890" y="119488"/>
                </a:lnTo>
                <a:lnTo>
                  <a:pt x="331184" y="137943"/>
                </a:lnTo>
                <a:lnTo>
                  <a:pt x="333667" y="155009"/>
                </a:lnTo>
                <a:lnTo>
                  <a:pt x="336274" y="171148"/>
                </a:lnTo>
                <a:lnTo>
                  <a:pt x="338965" y="192386"/>
                </a:lnTo>
                <a:lnTo>
                  <a:pt x="344494" y="243923"/>
                </a:lnTo>
                <a:lnTo>
                  <a:pt x="348254" y="266619"/>
                </a:lnTo>
                <a:lnTo>
                  <a:pt x="352666" y="286513"/>
                </a:lnTo>
                <a:lnTo>
                  <a:pt x="357513" y="304538"/>
                </a:lnTo>
                <a:lnTo>
                  <a:pt x="365437" y="337266"/>
                </a:lnTo>
                <a:lnTo>
                  <a:pt x="368884" y="352660"/>
                </a:lnTo>
                <a:lnTo>
                  <a:pt x="373088" y="366734"/>
                </a:lnTo>
                <a:lnTo>
                  <a:pt x="377794" y="379926"/>
                </a:lnTo>
                <a:lnTo>
                  <a:pt x="382837" y="392531"/>
                </a:lnTo>
                <a:lnTo>
                  <a:pt x="387152" y="404744"/>
                </a:lnTo>
                <a:lnTo>
                  <a:pt x="390980" y="416696"/>
                </a:lnTo>
                <a:lnTo>
                  <a:pt x="394485" y="428474"/>
                </a:lnTo>
                <a:lnTo>
                  <a:pt x="397775" y="442041"/>
                </a:lnTo>
                <a:lnTo>
                  <a:pt x="400920" y="456801"/>
                </a:lnTo>
                <a:lnTo>
                  <a:pt x="403969" y="472356"/>
                </a:lnTo>
                <a:lnTo>
                  <a:pt x="407907" y="485583"/>
                </a:lnTo>
                <a:lnTo>
                  <a:pt x="412438" y="497258"/>
                </a:lnTo>
                <a:lnTo>
                  <a:pt x="417363" y="507900"/>
                </a:lnTo>
                <a:lnTo>
                  <a:pt x="422835" y="517184"/>
                </a:lnTo>
                <a:lnTo>
                  <a:pt x="424294" y="518326"/>
                </a:lnTo>
                <a:lnTo>
                  <a:pt x="425267" y="518135"/>
                </a:lnTo>
                <a:lnTo>
                  <a:pt x="425916" y="517055"/>
                </a:lnTo>
                <a:lnTo>
                  <a:pt x="426348" y="515383"/>
                </a:lnTo>
                <a:lnTo>
                  <a:pt x="426829" y="500824"/>
                </a:lnTo>
                <a:lnTo>
                  <a:pt x="426957" y="490275"/>
                </a:lnTo>
                <a:lnTo>
                  <a:pt x="428947" y="479431"/>
                </a:lnTo>
                <a:lnTo>
                  <a:pt x="432179" y="468393"/>
                </a:lnTo>
                <a:lnTo>
                  <a:pt x="455605" y="405097"/>
                </a:lnTo>
                <a:lnTo>
                  <a:pt x="462333" y="389309"/>
                </a:lnTo>
                <a:lnTo>
                  <a:pt x="468724" y="375926"/>
                </a:lnTo>
                <a:lnTo>
                  <a:pt x="474890" y="364147"/>
                </a:lnTo>
                <a:lnTo>
                  <a:pt x="480905" y="354389"/>
                </a:lnTo>
                <a:lnTo>
                  <a:pt x="492669" y="338466"/>
                </a:lnTo>
                <a:lnTo>
                  <a:pt x="504247" y="325040"/>
                </a:lnTo>
                <a:lnTo>
                  <a:pt x="515743" y="313675"/>
                </a:lnTo>
                <a:lnTo>
                  <a:pt x="527202" y="305449"/>
                </a:lnTo>
                <a:lnTo>
                  <a:pt x="538645" y="301158"/>
                </a:lnTo>
                <a:lnTo>
                  <a:pt x="544364" y="300014"/>
                </a:lnTo>
                <a:lnTo>
                  <a:pt x="549129" y="300203"/>
                </a:lnTo>
                <a:lnTo>
                  <a:pt x="553258" y="301282"/>
                </a:lnTo>
                <a:lnTo>
                  <a:pt x="556963" y="302954"/>
                </a:lnTo>
                <a:lnTo>
                  <a:pt x="559433" y="305021"/>
                </a:lnTo>
                <a:lnTo>
                  <a:pt x="561079" y="307352"/>
                </a:lnTo>
                <a:lnTo>
                  <a:pt x="568273" y="322487"/>
                </a:lnTo>
                <a:lnTo>
                  <a:pt x="573409" y="335400"/>
                </a:lnTo>
                <a:lnTo>
                  <a:pt x="577914" y="350665"/>
                </a:lnTo>
                <a:lnTo>
                  <a:pt x="579115" y="358736"/>
                </a:lnTo>
                <a:lnTo>
                  <a:pt x="579917" y="366974"/>
                </a:lnTo>
                <a:lnTo>
                  <a:pt x="580450" y="375323"/>
                </a:lnTo>
                <a:lnTo>
                  <a:pt x="580806" y="383747"/>
                </a:lnTo>
                <a:lnTo>
                  <a:pt x="581201" y="400727"/>
                </a:lnTo>
                <a:lnTo>
                  <a:pt x="581377" y="417799"/>
                </a:lnTo>
                <a:lnTo>
                  <a:pt x="582376" y="426352"/>
                </a:lnTo>
                <a:lnTo>
                  <a:pt x="583995" y="434911"/>
                </a:lnTo>
                <a:lnTo>
                  <a:pt x="588334" y="451089"/>
                </a:lnTo>
                <a:lnTo>
                  <a:pt x="593437" y="464629"/>
                </a:lnTo>
                <a:lnTo>
                  <a:pt x="598881" y="476997"/>
                </a:lnTo>
                <a:lnTo>
                  <a:pt x="604475" y="487892"/>
                </a:lnTo>
                <a:lnTo>
                  <a:pt x="610136" y="495909"/>
                </a:lnTo>
                <a:lnTo>
                  <a:pt x="618367" y="502647"/>
                </a:lnTo>
                <a:lnTo>
                  <a:pt x="627423" y="507864"/>
                </a:lnTo>
                <a:lnTo>
                  <a:pt x="634623" y="510183"/>
                </a:lnTo>
                <a:lnTo>
                  <a:pt x="659267" y="511793"/>
                </a:lnTo>
                <a:lnTo>
                  <a:pt x="664783" y="511875"/>
                </a:lnTo>
                <a:lnTo>
                  <a:pt x="678532" y="506885"/>
                </a:lnTo>
                <a:lnTo>
                  <a:pt x="686199" y="502888"/>
                </a:lnTo>
                <a:lnTo>
                  <a:pt x="697258" y="493366"/>
                </a:lnTo>
                <a:lnTo>
                  <a:pt x="709158" y="479927"/>
                </a:lnTo>
                <a:lnTo>
                  <a:pt x="740728" y="447490"/>
                </a:lnTo>
                <a:lnTo>
                  <a:pt x="759911" y="428105"/>
                </a:lnTo>
                <a:lnTo>
                  <a:pt x="768074" y="418935"/>
                </a:lnTo>
                <a:lnTo>
                  <a:pt x="775421" y="409964"/>
                </a:lnTo>
                <a:lnTo>
                  <a:pt x="782224" y="401126"/>
                </a:lnTo>
                <a:lnTo>
                  <a:pt x="788664" y="390472"/>
                </a:lnTo>
                <a:lnTo>
                  <a:pt x="794864" y="378606"/>
                </a:lnTo>
                <a:lnTo>
                  <a:pt x="800900" y="365933"/>
                </a:lnTo>
                <a:lnTo>
                  <a:pt x="804926" y="352722"/>
                </a:lnTo>
                <a:lnTo>
                  <a:pt x="807609" y="339152"/>
                </a:lnTo>
                <a:lnTo>
                  <a:pt x="809398" y="325343"/>
                </a:lnTo>
                <a:lnTo>
                  <a:pt x="809638" y="314232"/>
                </a:lnTo>
                <a:lnTo>
                  <a:pt x="808846" y="304920"/>
                </a:lnTo>
                <a:lnTo>
                  <a:pt x="805425" y="290445"/>
                </a:lnTo>
                <a:lnTo>
                  <a:pt x="800730" y="280837"/>
                </a:lnTo>
                <a:lnTo>
                  <a:pt x="792731" y="270073"/>
                </a:lnTo>
                <a:lnTo>
                  <a:pt x="789002" y="267860"/>
                </a:lnTo>
                <a:lnTo>
                  <a:pt x="779778" y="265402"/>
                </a:lnTo>
                <a:lnTo>
                  <a:pt x="775604" y="265699"/>
                </a:lnTo>
                <a:lnTo>
                  <a:pt x="771869" y="266849"/>
                </a:lnTo>
                <a:lnTo>
                  <a:pt x="765178" y="270667"/>
                </a:lnTo>
                <a:lnTo>
                  <a:pt x="750582" y="283420"/>
                </a:lnTo>
                <a:lnTo>
                  <a:pt x="741430" y="293272"/>
                </a:lnTo>
                <a:lnTo>
                  <a:pt x="734187" y="304001"/>
                </a:lnTo>
                <a:lnTo>
                  <a:pt x="730334" y="315119"/>
                </a:lnTo>
                <a:lnTo>
                  <a:pt x="727668" y="327363"/>
                </a:lnTo>
                <a:lnTo>
                  <a:pt x="723309" y="342330"/>
                </a:lnTo>
                <a:lnTo>
                  <a:pt x="721765" y="353179"/>
                </a:lnTo>
                <a:lnTo>
                  <a:pt x="720736" y="366127"/>
                </a:lnTo>
                <a:lnTo>
                  <a:pt x="720050" y="380474"/>
                </a:lnTo>
                <a:lnTo>
                  <a:pt x="720545" y="392896"/>
                </a:lnTo>
                <a:lnTo>
                  <a:pt x="721828" y="404035"/>
                </a:lnTo>
                <a:lnTo>
                  <a:pt x="725793" y="425936"/>
                </a:lnTo>
                <a:lnTo>
                  <a:pt x="730731" y="451545"/>
                </a:lnTo>
                <a:lnTo>
                  <a:pt x="734333" y="462184"/>
                </a:lnTo>
                <a:lnTo>
                  <a:pt x="738639" y="471182"/>
                </a:lnTo>
                <a:lnTo>
                  <a:pt x="746600" y="485307"/>
                </a:lnTo>
                <a:lnTo>
                  <a:pt x="750138" y="494760"/>
                </a:lnTo>
                <a:lnTo>
                  <a:pt x="752986" y="498614"/>
                </a:lnTo>
                <a:lnTo>
                  <a:pt x="761231" y="505436"/>
                </a:lnTo>
                <a:lnTo>
                  <a:pt x="771246" y="509104"/>
                </a:lnTo>
                <a:lnTo>
                  <a:pt x="782046" y="511686"/>
                </a:lnTo>
                <a:lnTo>
                  <a:pt x="793197" y="516009"/>
                </a:lnTo>
                <a:lnTo>
                  <a:pt x="798837" y="516590"/>
                </a:lnTo>
                <a:lnTo>
                  <a:pt x="821578" y="513219"/>
                </a:lnTo>
                <a:lnTo>
                  <a:pt x="833944" y="511610"/>
                </a:lnTo>
                <a:lnTo>
                  <a:pt x="856018" y="505349"/>
                </a:lnTo>
                <a:lnTo>
                  <a:pt x="862626" y="502816"/>
                </a:lnTo>
                <a:lnTo>
                  <a:pt x="898701" y="486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45"/>
          <p:cNvSpPr/>
          <p:nvPr/>
        </p:nvSpPr>
        <p:spPr>
          <a:xfrm>
            <a:off x="4503611" y="1909209"/>
            <a:ext cx="753870" cy="336787"/>
          </a:xfrm>
          <a:custGeom>
            <a:avLst/>
            <a:gdLst/>
            <a:ahLst/>
            <a:cxnLst/>
            <a:rect l="0" t="0" r="0" b="0"/>
            <a:pathLst>
              <a:path w="753870" h="336787">
                <a:moveTo>
                  <a:pt x="111251" y="11030"/>
                </a:moveTo>
                <a:lnTo>
                  <a:pt x="106701" y="1929"/>
                </a:lnTo>
                <a:lnTo>
                  <a:pt x="103455" y="200"/>
                </a:lnTo>
                <a:lnTo>
                  <a:pt x="99386" y="0"/>
                </a:lnTo>
                <a:lnTo>
                  <a:pt x="89785" y="2318"/>
                </a:lnTo>
                <a:lnTo>
                  <a:pt x="79168" y="6524"/>
                </a:lnTo>
                <a:lnTo>
                  <a:pt x="74623" y="9931"/>
                </a:lnTo>
                <a:lnTo>
                  <a:pt x="67032" y="18797"/>
                </a:lnTo>
                <a:lnTo>
                  <a:pt x="57943" y="29087"/>
                </a:lnTo>
                <a:lnTo>
                  <a:pt x="52852" y="34498"/>
                </a:lnTo>
                <a:lnTo>
                  <a:pt x="47554" y="40963"/>
                </a:lnTo>
                <a:lnTo>
                  <a:pt x="42116" y="48131"/>
                </a:lnTo>
                <a:lnTo>
                  <a:pt x="36586" y="55766"/>
                </a:lnTo>
                <a:lnTo>
                  <a:pt x="30994" y="62762"/>
                </a:lnTo>
                <a:lnTo>
                  <a:pt x="25362" y="69331"/>
                </a:lnTo>
                <a:lnTo>
                  <a:pt x="19702" y="75615"/>
                </a:lnTo>
                <a:lnTo>
                  <a:pt x="14976" y="81709"/>
                </a:lnTo>
                <a:lnTo>
                  <a:pt x="10873" y="87677"/>
                </a:lnTo>
                <a:lnTo>
                  <a:pt x="7184" y="93561"/>
                </a:lnTo>
                <a:lnTo>
                  <a:pt x="4726" y="99388"/>
                </a:lnTo>
                <a:lnTo>
                  <a:pt x="3087" y="105178"/>
                </a:lnTo>
                <a:lnTo>
                  <a:pt x="1994" y="110943"/>
                </a:lnTo>
                <a:lnTo>
                  <a:pt x="1265" y="116691"/>
                </a:lnTo>
                <a:lnTo>
                  <a:pt x="780" y="122429"/>
                </a:lnTo>
                <a:lnTo>
                  <a:pt x="240" y="132931"/>
                </a:lnTo>
                <a:lnTo>
                  <a:pt x="0" y="140774"/>
                </a:lnTo>
                <a:lnTo>
                  <a:pt x="889" y="144198"/>
                </a:lnTo>
                <a:lnTo>
                  <a:pt x="4416" y="150544"/>
                </a:lnTo>
                <a:lnTo>
                  <a:pt x="11699" y="156539"/>
                </a:lnTo>
                <a:lnTo>
                  <a:pt x="26509" y="165269"/>
                </a:lnTo>
                <a:lnTo>
                  <a:pt x="42963" y="173888"/>
                </a:lnTo>
                <a:lnTo>
                  <a:pt x="65589" y="185334"/>
                </a:lnTo>
                <a:lnTo>
                  <a:pt x="87244" y="193909"/>
                </a:lnTo>
                <a:lnTo>
                  <a:pt x="103439" y="202165"/>
                </a:lnTo>
                <a:lnTo>
                  <a:pt x="118256" y="211232"/>
                </a:lnTo>
                <a:lnTo>
                  <a:pt x="128017" y="218436"/>
                </a:lnTo>
                <a:lnTo>
                  <a:pt x="135530" y="227353"/>
                </a:lnTo>
                <a:lnTo>
                  <a:pt x="138867" y="232398"/>
                </a:lnTo>
                <a:lnTo>
                  <a:pt x="141091" y="239572"/>
                </a:lnTo>
                <a:lnTo>
                  <a:pt x="142575" y="248164"/>
                </a:lnTo>
                <a:lnTo>
                  <a:pt x="143564" y="257702"/>
                </a:lnTo>
                <a:lnTo>
                  <a:pt x="141365" y="266918"/>
                </a:lnTo>
                <a:lnTo>
                  <a:pt x="137042" y="275920"/>
                </a:lnTo>
                <a:lnTo>
                  <a:pt x="131302" y="284778"/>
                </a:lnTo>
                <a:lnTo>
                  <a:pt x="125571" y="292589"/>
                </a:lnTo>
                <a:lnTo>
                  <a:pt x="119845" y="299701"/>
                </a:lnTo>
                <a:lnTo>
                  <a:pt x="114123" y="306348"/>
                </a:lnTo>
                <a:lnTo>
                  <a:pt x="100145" y="316272"/>
                </a:lnTo>
                <a:lnTo>
                  <a:pt x="72439" y="330405"/>
                </a:lnTo>
                <a:lnTo>
                  <a:pt x="60346" y="333950"/>
                </a:lnTo>
                <a:lnTo>
                  <a:pt x="41611" y="336225"/>
                </a:lnTo>
                <a:lnTo>
                  <a:pt x="39107" y="335460"/>
                </a:lnTo>
                <a:lnTo>
                  <a:pt x="37438" y="333997"/>
                </a:lnTo>
                <a:lnTo>
                  <a:pt x="36325" y="332069"/>
                </a:lnTo>
                <a:lnTo>
                  <a:pt x="36535" y="329831"/>
                </a:lnTo>
                <a:lnTo>
                  <a:pt x="37628" y="327387"/>
                </a:lnTo>
                <a:lnTo>
                  <a:pt x="39309" y="324805"/>
                </a:lnTo>
                <a:lnTo>
                  <a:pt x="53877" y="314316"/>
                </a:lnTo>
                <a:lnTo>
                  <a:pt x="64429" y="307518"/>
                </a:lnTo>
                <a:lnTo>
                  <a:pt x="83774" y="297425"/>
                </a:lnTo>
                <a:lnTo>
                  <a:pt x="102849" y="288812"/>
                </a:lnTo>
                <a:lnTo>
                  <a:pt x="146139" y="267760"/>
                </a:lnTo>
                <a:lnTo>
                  <a:pt x="157370" y="262194"/>
                </a:lnTo>
                <a:lnTo>
                  <a:pt x="200328" y="243309"/>
                </a:lnTo>
                <a:lnTo>
                  <a:pt x="227786" y="231605"/>
                </a:lnTo>
                <a:lnTo>
                  <a:pt x="248948" y="221898"/>
                </a:lnTo>
                <a:lnTo>
                  <a:pt x="265914" y="213521"/>
                </a:lnTo>
                <a:lnTo>
                  <a:pt x="280082" y="206032"/>
                </a:lnTo>
                <a:lnTo>
                  <a:pt x="292385" y="199134"/>
                </a:lnTo>
                <a:lnTo>
                  <a:pt x="303445" y="192630"/>
                </a:lnTo>
                <a:lnTo>
                  <a:pt x="313675" y="186390"/>
                </a:lnTo>
                <a:lnTo>
                  <a:pt x="322401" y="180324"/>
                </a:lnTo>
                <a:lnTo>
                  <a:pt x="330122" y="174375"/>
                </a:lnTo>
                <a:lnTo>
                  <a:pt x="337175" y="168505"/>
                </a:lnTo>
                <a:lnTo>
                  <a:pt x="344734" y="160781"/>
                </a:lnTo>
                <a:lnTo>
                  <a:pt x="352632" y="151822"/>
                </a:lnTo>
                <a:lnTo>
                  <a:pt x="360754" y="142039"/>
                </a:lnTo>
                <a:lnTo>
                  <a:pt x="367121" y="133612"/>
                </a:lnTo>
                <a:lnTo>
                  <a:pt x="372319" y="126089"/>
                </a:lnTo>
                <a:lnTo>
                  <a:pt x="376736" y="119169"/>
                </a:lnTo>
                <a:lnTo>
                  <a:pt x="380634" y="112650"/>
                </a:lnTo>
                <a:lnTo>
                  <a:pt x="384184" y="106399"/>
                </a:lnTo>
                <a:lnTo>
                  <a:pt x="387504" y="100327"/>
                </a:lnTo>
                <a:lnTo>
                  <a:pt x="391193" y="91041"/>
                </a:lnTo>
                <a:lnTo>
                  <a:pt x="392176" y="87230"/>
                </a:lnTo>
                <a:lnTo>
                  <a:pt x="391880" y="83738"/>
                </a:lnTo>
                <a:lnTo>
                  <a:pt x="390729" y="80457"/>
                </a:lnTo>
                <a:lnTo>
                  <a:pt x="389010" y="77318"/>
                </a:lnTo>
                <a:lnTo>
                  <a:pt x="386911" y="75224"/>
                </a:lnTo>
                <a:lnTo>
                  <a:pt x="384560" y="73829"/>
                </a:lnTo>
                <a:lnTo>
                  <a:pt x="382039" y="72899"/>
                </a:lnTo>
                <a:lnTo>
                  <a:pt x="369390" y="71589"/>
                </a:lnTo>
                <a:lnTo>
                  <a:pt x="365259" y="72358"/>
                </a:lnTo>
                <a:lnTo>
                  <a:pt x="349244" y="80436"/>
                </a:lnTo>
                <a:lnTo>
                  <a:pt x="338946" y="86645"/>
                </a:lnTo>
                <a:lnTo>
                  <a:pt x="328019" y="95754"/>
                </a:lnTo>
                <a:lnTo>
                  <a:pt x="320533" y="104661"/>
                </a:lnTo>
                <a:lnTo>
                  <a:pt x="311733" y="116313"/>
                </a:lnTo>
                <a:lnTo>
                  <a:pt x="302055" y="129796"/>
                </a:lnTo>
                <a:lnTo>
                  <a:pt x="294651" y="141643"/>
                </a:lnTo>
                <a:lnTo>
                  <a:pt x="288763" y="152398"/>
                </a:lnTo>
                <a:lnTo>
                  <a:pt x="283885" y="162425"/>
                </a:lnTo>
                <a:lnTo>
                  <a:pt x="279680" y="171968"/>
                </a:lnTo>
                <a:lnTo>
                  <a:pt x="275925" y="181187"/>
                </a:lnTo>
                <a:lnTo>
                  <a:pt x="272468" y="190191"/>
                </a:lnTo>
                <a:lnTo>
                  <a:pt x="270165" y="199051"/>
                </a:lnTo>
                <a:lnTo>
                  <a:pt x="268628" y="207815"/>
                </a:lnTo>
                <a:lnTo>
                  <a:pt x="267604" y="216515"/>
                </a:lnTo>
                <a:lnTo>
                  <a:pt x="266922" y="225173"/>
                </a:lnTo>
                <a:lnTo>
                  <a:pt x="266466" y="233802"/>
                </a:lnTo>
                <a:lnTo>
                  <a:pt x="266163" y="242412"/>
                </a:lnTo>
                <a:lnTo>
                  <a:pt x="266913" y="251010"/>
                </a:lnTo>
                <a:lnTo>
                  <a:pt x="268366" y="259599"/>
                </a:lnTo>
                <a:lnTo>
                  <a:pt x="270286" y="268183"/>
                </a:lnTo>
                <a:lnTo>
                  <a:pt x="273472" y="275811"/>
                </a:lnTo>
                <a:lnTo>
                  <a:pt x="277501" y="282801"/>
                </a:lnTo>
                <a:lnTo>
                  <a:pt x="282092" y="289365"/>
                </a:lnTo>
                <a:lnTo>
                  <a:pt x="287057" y="295647"/>
                </a:lnTo>
                <a:lnTo>
                  <a:pt x="292273" y="301740"/>
                </a:lnTo>
                <a:lnTo>
                  <a:pt x="297655" y="307707"/>
                </a:lnTo>
                <a:lnTo>
                  <a:pt x="308715" y="316877"/>
                </a:lnTo>
                <a:lnTo>
                  <a:pt x="314331" y="320656"/>
                </a:lnTo>
                <a:lnTo>
                  <a:pt x="328191" y="324854"/>
                </a:lnTo>
                <a:lnTo>
                  <a:pt x="343876" y="326720"/>
                </a:lnTo>
                <a:lnTo>
                  <a:pt x="360373" y="327550"/>
                </a:lnTo>
                <a:lnTo>
                  <a:pt x="377229" y="325378"/>
                </a:lnTo>
                <a:lnTo>
                  <a:pt x="400244" y="318800"/>
                </a:lnTo>
                <a:lnTo>
                  <a:pt x="414953" y="312600"/>
                </a:lnTo>
                <a:lnTo>
                  <a:pt x="434189" y="303494"/>
                </a:lnTo>
                <a:lnTo>
                  <a:pt x="450359" y="293097"/>
                </a:lnTo>
                <a:lnTo>
                  <a:pt x="457338" y="287657"/>
                </a:lnTo>
                <a:lnTo>
                  <a:pt x="469611" y="275458"/>
                </a:lnTo>
                <a:lnTo>
                  <a:pt x="503567" y="239044"/>
                </a:lnTo>
                <a:lnTo>
                  <a:pt x="516622" y="223047"/>
                </a:lnTo>
                <a:lnTo>
                  <a:pt x="526278" y="209525"/>
                </a:lnTo>
                <a:lnTo>
                  <a:pt x="542405" y="184023"/>
                </a:lnTo>
                <a:lnTo>
                  <a:pt x="585776" y="118055"/>
                </a:lnTo>
                <a:lnTo>
                  <a:pt x="593336" y="109050"/>
                </a:lnTo>
                <a:lnTo>
                  <a:pt x="601233" y="101142"/>
                </a:lnTo>
                <a:lnTo>
                  <a:pt x="609356" y="93965"/>
                </a:lnTo>
                <a:lnTo>
                  <a:pt x="623461" y="83450"/>
                </a:lnTo>
                <a:lnTo>
                  <a:pt x="652589" y="64388"/>
                </a:lnTo>
                <a:lnTo>
                  <a:pt x="666488" y="58558"/>
                </a:lnTo>
                <a:lnTo>
                  <a:pt x="685023" y="55275"/>
                </a:lnTo>
                <a:lnTo>
                  <a:pt x="690933" y="54814"/>
                </a:lnTo>
                <a:lnTo>
                  <a:pt x="695826" y="55460"/>
                </a:lnTo>
                <a:lnTo>
                  <a:pt x="703802" y="58717"/>
                </a:lnTo>
                <a:lnTo>
                  <a:pt x="715602" y="68420"/>
                </a:lnTo>
                <a:lnTo>
                  <a:pt x="729419" y="81304"/>
                </a:lnTo>
                <a:lnTo>
                  <a:pt x="741910" y="93381"/>
                </a:lnTo>
                <a:lnTo>
                  <a:pt x="746003" y="100221"/>
                </a:lnTo>
                <a:lnTo>
                  <a:pt x="748731" y="107638"/>
                </a:lnTo>
                <a:lnTo>
                  <a:pt x="750550" y="115441"/>
                </a:lnTo>
                <a:lnTo>
                  <a:pt x="751763" y="123500"/>
                </a:lnTo>
                <a:lnTo>
                  <a:pt x="752572" y="131730"/>
                </a:lnTo>
                <a:lnTo>
                  <a:pt x="753111" y="140074"/>
                </a:lnTo>
                <a:lnTo>
                  <a:pt x="753470" y="148495"/>
                </a:lnTo>
                <a:lnTo>
                  <a:pt x="753869" y="165471"/>
                </a:lnTo>
                <a:lnTo>
                  <a:pt x="753023" y="173998"/>
                </a:lnTo>
                <a:lnTo>
                  <a:pt x="751506" y="182541"/>
                </a:lnTo>
                <a:lnTo>
                  <a:pt x="749543" y="191093"/>
                </a:lnTo>
                <a:lnTo>
                  <a:pt x="746329" y="199652"/>
                </a:lnTo>
                <a:lnTo>
                  <a:pt x="742281" y="208216"/>
                </a:lnTo>
                <a:lnTo>
                  <a:pt x="737678" y="216782"/>
                </a:lnTo>
                <a:lnTo>
                  <a:pt x="732704" y="225351"/>
                </a:lnTo>
                <a:lnTo>
                  <a:pt x="722097" y="242492"/>
                </a:lnTo>
                <a:lnTo>
                  <a:pt x="715649" y="250110"/>
                </a:lnTo>
                <a:lnTo>
                  <a:pt x="708493" y="257095"/>
                </a:lnTo>
                <a:lnTo>
                  <a:pt x="700865" y="263656"/>
                </a:lnTo>
                <a:lnTo>
                  <a:pt x="692922" y="269935"/>
                </a:lnTo>
                <a:lnTo>
                  <a:pt x="684769" y="276026"/>
                </a:lnTo>
                <a:lnTo>
                  <a:pt x="668090" y="287874"/>
                </a:lnTo>
                <a:lnTo>
                  <a:pt x="651153" y="299490"/>
                </a:lnTo>
                <a:lnTo>
                  <a:pt x="631560" y="308462"/>
                </a:lnTo>
                <a:lnTo>
                  <a:pt x="612057" y="316577"/>
                </a:lnTo>
                <a:lnTo>
                  <a:pt x="597039" y="326534"/>
                </a:lnTo>
                <a:lnTo>
                  <a:pt x="584014" y="332229"/>
                </a:lnTo>
                <a:lnTo>
                  <a:pt x="565593" y="3367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46"/>
          <p:cNvSpPr/>
          <p:nvPr/>
        </p:nvSpPr>
        <p:spPr>
          <a:xfrm>
            <a:off x="2240279" y="2709091"/>
            <a:ext cx="300039" cy="231115"/>
          </a:xfrm>
          <a:custGeom>
            <a:avLst/>
            <a:gdLst/>
            <a:ahLst/>
            <a:cxnLst/>
            <a:rect l="0" t="0" r="0" b="0"/>
            <a:pathLst>
              <a:path w="300039" h="231115">
                <a:moveTo>
                  <a:pt x="0" y="222704"/>
                </a:moveTo>
                <a:lnTo>
                  <a:pt x="23864" y="210772"/>
                </a:lnTo>
                <a:lnTo>
                  <a:pt x="29244" y="207129"/>
                </a:lnTo>
                <a:lnTo>
                  <a:pt x="34736" y="202796"/>
                </a:lnTo>
                <a:lnTo>
                  <a:pt x="79993" y="163949"/>
                </a:lnTo>
                <a:lnTo>
                  <a:pt x="93334" y="152101"/>
                </a:lnTo>
                <a:lnTo>
                  <a:pt x="115777" y="131317"/>
                </a:lnTo>
                <a:lnTo>
                  <a:pt x="139926" y="108102"/>
                </a:lnTo>
                <a:lnTo>
                  <a:pt x="146624" y="100583"/>
                </a:lnTo>
                <a:lnTo>
                  <a:pt x="152995" y="92712"/>
                </a:lnTo>
                <a:lnTo>
                  <a:pt x="159147" y="84608"/>
                </a:lnTo>
                <a:lnTo>
                  <a:pt x="164200" y="77300"/>
                </a:lnTo>
                <a:lnTo>
                  <a:pt x="168522" y="70523"/>
                </a:lnTo>
                <a:lnTo>
                  <a:pt x="172356" y="64099"/>
                </a:lnTo>
                <a:lnTo>
                  <a:pt x="175864" y="56008"/>
                </a:lnTo>
                <a:lnTo>
                  <a:pt x="179155" y="46803"/>
                </a:lnTo>
                <a:lnTo>
                  <a:pt x="182302" y="36857"/>
                </a:lnTo>
                <a:lnTo>
                  <a:pt x="184400" y="29273"/>
                </a:lnTo>
                <a:lnTo>
                  <a:pt x="185799" y="23265"/>
                </a:lnTo>
                <a:lnTo>
                  <a:pt x="186731" y="18307"/>
                </a:lnTo>
                <a:lnTo>
                  <a:pt x="186400" y="14049"/>
                </a:lnTo>
                <a:lnTo>
                  <a:pt x="185227" y="10258"/>
                </a:lnTo>
                <a:lnTo>
                  <a:pt x="183492" y="6778"/>
                </a:lnTo>
                <a:lnTo>
                  <a:pt x="181383" y="4459"/>
                </a:lnTo>
                <a:lnTo>
                  <a:pt x="179025" y="2912"/>
                </a:lnTo>
                <a:lnTo>
                  <a:pt x="176500" y="1881"/>
                </a:lnTo>
                <a:lnTo>
                  <a:pt x="168615" y="735"/>
                </a:lnTo>
                <a:lnTo>
                  <a:pt x="159713" y="226"/>
                </a:lnTo>
                <a:lnTo>
                  <a:pt x="152581" y="0"/>
                </a:lnTo>
                <a:lnTo>
                  <a:pt x="143696" y="2439"/>
                </a:lnTo>
                <a:lnTo>
                  <a:pt x="138660" y="4423"/>
                </a:lnTo>
                <a:lnTo>
                  <a:pt x="133398" y="6698"/>
                </a:lnTo>
                <a:lnTo>
                  <a:pt x="122471" y="11766"/>
                </a:lnTo>
                <a:lnTo>
                  <a:pt x="105609" y="19974"/>
                </a:lnTo>
                <a:lnTo>
                  <a:pt x="99934" y="23733"/>
                </a:lnTo>
                <a:lnTo>
                  <a:pt x="94245" y="28144"/>
                </a:lnTo>
                <a:lnTo>
                  <a:pt x="88548" y="32990"/>
                </a:lnTo>
                <a:lnTo>
                  <a:pt x="83797" y="39078"/>
                </a:lnTo>
                <a:lnTo>
                  <a:pt x="79677" y="45994"/>
                </a:lnTo>
                <a:lnTo>
                  <a:pt x="75978" y="53462"/>
                </a:lnTo>
                <a:lnTo>
                  <a:pt x="71607" y="60346"/>
                </a:lnTo>
                <a:lnTo>
                  <a:pt x="66788" y="66840"/>
                </a:lnTo>
                <a:lnTo>
                  <a:pt x="61671" y="73075"/>
                </a:lnTo>
                <a:lnTo>
                  <a:pt x="56354" y="79136"/>
                </a:lnTo>
                <a:lnTo>
                  <a:pt x="50905" y="85082"/>
                </a:lnTo>
                <a:lnTo>
                  <a:pt x="45367" y="90951"/>
                </a:lnTo>
                <a:lnTo>
                  <a:pt x="41674" y="97721"/>
                </a:lnTo>
                <a:lnTo>
                  <a:pt x="39213" y="105092"/>
                </a:lnTo>
                <a:lnTo>
                  <a:pt x="37572" y="112863"/>
                </a:lnTo>
                <a:lnTo>
                  <a:pt x="30712" y="142004"/>
                </a:lnTo>
                <a:lnTo>
                  <a:pt x="29047" y="150807"/>
                </a:lnTo>
                <a:lnTo>
                  <a:pt x="27938" y="158580"/>
                </a:lnTo>
                <a:lnTo>
                  <a:pt x="27198" y="165667"/>
                </a:lnTo>
                <a:lnTo>
                  <a:pt x="27657" y="172296"/>
                </a:lnTo>
                <a:lnTo>
                  <a:pt x="28916" y="178621"/>
                </a:lnTo>
                <a:lnTo>
                  <a:pt x="30707" y="184743"/>
                </a:lnTo>
                <a:lnTo>
                  <a:pt x="33807" y="190729"/>
                </a:lnTo>
                <a:lnTo>
                  <a:pt x="37778" y="196625"/>
                </a:lnTo>
                <a:lnTo>
                  <a:pt x="42331" y="202460"/>
                </a:lnTo>
                <a:lnTo>
                  <a:pt x="47270" y="207303"/>
                </a:lnTo>
                <a:lnTo>
                  <a:pt x="52469" y="211484"/>
                </a:lnTo>
                <a:lnTo>
                  <a:pt x="57839" y="215224"/>
                </a:lnTo>
                <a:lnTo>
                  <a:pt x="63325" y="218670"/>
                </a:lnTo>
                <a:lnTo>
                  <a:pt x="68887" y="221919"/>
                </a:lnTo>
                <a:lnTo>
                  <a:pt x="74500" y="225038"/>
                </a:lnTo>
                <a:lnTo>
                  <a:pt x="80146" y="227117"/>
                </a:lnTo>
                <a:lnTo>
                  <a:pt x="85816" y="228504"/>
                </a:lnTo>
                <a:lnTo>
                  <a:pt x="91501" y="229428"/>
                </a:lnTo>
                <a:lnTo>
                  <a:pt x="98148" y="230044"/>
                </a:lnTo>
                <a:lnTo>
                  <a:pt x="105437" y="230455"/>
                </a:lnTo>
                <a:lnTo>
                  <a:pt x="120204" y="230911"/>
                </a:lnTo>
                <a:lnTo>
                  <a:pt x="133117" y="231114"/>
                </a:lnTo>
                <a:lnTo>
                  <a:pt x="140180" y="230216"/>
                </a:lnTo>
                <a:lnTo>
                  <a:pt x="147746" y="228664"/>
                </a:lnTo>
                <a:lnTo>
                  <a:pt x="155648" y="226677"/>
                </a:lnTo>
                <a:lnTo>
                  <a:pt x="163773" y="224400"/>
                </a:lnTo>
                <a:lnTo>
                  <a:pt x="180421" y="219330"/>
                </a:lnTo>
                <a:lnTo>
                  <a:pt x="205858" y="211121"/>
                </a:lnTo>
                <a:lnTo>
                  <a:pt x="217249" y="206409"/>
                </a:lnTo>
                <a:lnTo>
                  <a:pt x="230558" y="200411"/>
                </a:lnTo>
                <a:lnTo>
                  <a:pt x="245146" y="193554"/>
                </a:lnTo>
                <a:lnTo>
                  <a:pt x="256775" y="187078"/>
                </a:lnTo>
                <a:lnTo>
                  <a:pt x="266434" y="180856"/>
                </a:lnTo>
                <a:lnTo>
                  <a:pt x="274778" y="174803"/>
                </a:lnTo>
                <a:lnTo>
                  <a:pt x="281293" y="169815"/>
                </a:lnTo>
                <a:lnTo>
                  <a:pt x="286589" y="165537"/>
                </a:lnTo>
                <a:lnTo>
                  <a:pt x="300038" y="1541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47"/>
          <p:cNvSpPr/>
          <p:nvPr/>
        </p:nvSpPr>
        <p:spPr>
          <a:xfrm>
            <a:off x="2566034" y="2700337"/>
            <a:ext cx="308611" cy="222886"/>
          </a:xfrm>
          <a:custGeom>
            <a:avLst/>
            <a:gdLst/>
            <a:ahLst/>
            <a:cxnLst/>
            <a:rect l="0" t="0" r="0" b="0"/>
            <a:pathLst>
              <a:path w="308611" h="222886">
                <a:moveTo>
                  <a:pt x="0" y="0"/>
                </a:moveTo>
                <a:lnTo>
                  <a:pt x="0" y="13652"/>
                </a:lnTo>
                <a:lnTo>
                  <a:pt x="953" y="18627"/>
                </a:lnTo>
                <a:lnTo>
                  <a:pt x="2541" y="22895"/>
                </a:lnTo>
                <a:lnTo>
                  <a:pt x="4551" y="26694"/>
                </a:lnTo>
                <a:lnTo>
                  <a:pt x="7797" y="31131"/>
                </a:lnTo>
                <a:lnTo>
                  <a:pt x="11866" y="35994"/>
                </a:lnTo>
                <a:lnTo>
                  <a:pt x="16483" y="41141"/>
                </a:lnTo>
                <a:lnTo>
                  <a:pt x="20514" y="46477"/>
                </a:lnTo>
                <a:lnTo>
                  <a:pt x="24154" y="51940"/>
                </a:lnTo>
                <a:lnTo>
                  <a:pt x="27532" y="57487"/>
                </a:lnTo>
                <a:lnTo>
                  <a:pt x="32643" y="62137"/>
                </a:lnTo>
                <a:lnTo>
                  <a:pt x="38907" y="66190"/>
                </a:lnTo>
                <a:lnTo>
                  <a:pt x="45941" y="69844"/>
                </a:lnTo>
                <a:lnTo>
                  <a:pt x="52535" y="74185"/>
                </a:lnTo>
                <a:lnTo>
                  <a:pt x="58836" y="78984"/>
                </a:lnTo>
                <a:lnTo>
                  <a:pt x="73775" y="91302"/>
                </a:lnTo>
                <a:lnTo>
                  <a:pt x="135740" y="141128"/>
                </a:lnTo>
                <a:lnTo>
                  <a:pt x="149548" y="151236"/>
                </a:lnTo>
                <a:lnTo>
                  <a:pt x="163517" y="160831"/>
                </a:lnTo>
                <a:lnTo>
                  <a:pt x="177591" y="170086"/>
                </a:lnTo>
                <a:lnTo>
                  <a:pt x="188879" y="176256"/>
                </a:lnTo>
                <a:lnTo>
                  <a:pt x="198310" y="180369"/>
                </a:lnTo>
                <a:lnTo>
                  <a:pt x="206502" y="183111"/>
                </a:lnTo>
                <a:lnTo>
                  <a:pt x="213868" y="185892"/>
                </a:lnTo>
                <a:lnTo>
                  <a:pt x="220684" y="188698"/>
                </a:lnTo>
                <a:lnTo>
                  <a:pt x="227133" y="191521"/>
                </a:lnTo>
                <a:lnTo>
                  <a:pt x="239378" y="197198"/>
                </a:lnTo>
                <a:lnTo>
                  <a:pt x="245311" y="200045"/>
                </a:lnTo>
                <a:lnTo>
                  <a:pt x="254442" y="203209"/>
                </a:lnTo>
                <a:lnTo>
                  <a:pt x="262628" y="205568"/>
                </a:lnTo>
                <a:lnTo>
                  <a:pt x="267478" y="207530"/>
                </a:lnTo>
                <a:lnTo>
                  <a:pt x="276994" y="211298"/>
                </a:lnTo>
                <a:lnTo>
                  <a:pt x="280866" y="212303"/>
                </a:lnTo>
                <a:lnTo>
                  <a:pt x="30861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48"/>
          <p:cNvSpPr/>
          <p:nvPr/>
        </p:nvSpPr>
        <p:spPr>
          <a:xfrm>
            <a:off x="2591752" y="2768917"/>
            <a:ext cx="240031" cy="214314"/>
          </a:xfrm>
          <a:custGeom>
            <a:avLst/>
            <a:gdLst/>
            <a:ahLst/>
            <a:cxnLst/>
            <a:rect l="0" t="0" r="0" b="0"/>
            <a:pathLst>
              <a:path w="240031" h="214314">
                <a:moveTo>
                  <a:pt x="240030" y="0"/>
                </a:moveTo>
                <a:lnTo>
                  <a:pt x="230929" y="4551"/>
                </a:lnTo>
                <a:lnTo>
                  <a:pt x="225390" y="6844"/>
                </a:lnTo>
                <a:lnTo>
                  <a:pt x="218840" y="9325"/>
                </a:lnTo>
                <a:lnTo>
                  <a:pt x="211616" y="11932"/>
                </a:lnTo>
                <a:lnTo>
                  <a:pt x="204895" y="14622"/>
                </a:lnTo>
                <a:lnTo>
                  <a:pt x="198509" y="17368"/>
                </a:lnTo>
                <a:lnTo>
                  <a:pt x="192347" y="20151"/>
                </a:lnTo>
                <a:lnTo>
                  <a:pt x="187286" y="22959"/>
                </a:lnTo>
                <a:lnTo>
                  <a:pt x="182960" y="25784"/>
                </a:lnTo>
                <a:lnTo>
                  <a:pt x="179123" y="28619"/>
                </a:lnTo>
                <a:lnTo>
                  <a:pt x="167240" y="36850"/>
                </a:lnTo>
                <a:lnTo>
                  <a:pt x="160071" y="41712"/>
                </a:lnTo>
                <a:lnTo>
                  <a:pt x="154339" y="46858"/>
                </a:lnTo>
                <a:lnTo>
                  <a:pt x="149565" y="52193"/>
                </a:lnTo>
                <a:lnTo>
                  <a:pt x="145430" y="57656"/>
                </a:lnTo>
                <a:lnTo>
                  <a:pt x="136006" y="67965"/>
                </a:lnTo>
                <a:lnTo>
                  <a:pt x="107755" y="97199"/>
                </a:lnTo>
                <a:lnTo>
                  <a:pt x="96601" y="109567"/>
                </a:lnTo>
                <a:lnTo>
                  <a:pt x="88213" y="119717"/>
                </a:lnTo>
                <a:lnTo>
                  <a:pt x="81669" y="128389"/>
                </a:lnTo>
                <a:lnTo>
                  <a:pt x="75401" y="136075"/>
                </a:lnTo>
                <a:lnTo>
                  <a:pt x="69317" y="143104"/>
                </a:lnTo>
                <a:lnTo>
                  <a:pt x="63357" y="149695"/>
                </a:lnTo>
                <a:lnTo>
                  <a:pt x="51653" y="162099"/>
                </a:lnTo>
                <a:lnTo>
                  <a:pt x="45866" y="168073"/>
                </a:lnTo>
                <a:lnTo>
                  <a:pt x="39150" y="175866"/>
                </a:lnTo>
                <a:lnTo>
                  <a:pt x="31815" y="184872"/>
                </a:lnTo>
                <a:lnTo>
                  <a:pt x="24067" y="194685"/>
                </a:lnTo>
                <a:lnTo>
                  <a:pt x="17950" y="201228"/>
                </a:lnTo>
                <a:lnTo>
                  <a:pt x="12919" y="205589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49"/>
          <p:cNvSpPr/>
          <p:nvPr/>
        </p:nvSpPr>
        <p:spPr>
          <a:xfrm>
            <a:off x="2960369" y="2702298"/>
            <a:ext cx="246752" cy="371154"/>
          </a:xfrm>
          <a:custGeom>
            <a:avLst/>
            <a:gdLst/>
            <a:ahLst/>
            <a:cxnLst/>
            <a:rect l="0" t="0" r="0" b="0"/>
            <a:pathLst>
              <a:path w="246752" h="371154">
                <a:moveTo>
                  <a:pt x="0" y="40902"/>
                </a:moveTo>
                <a:lnTo>
                  <a:pt x="9102" y="54554"/>
                </a:lnTo>
                <a:lnTo>
                  <a:pt x="13688" y="63338"/>
                </a:lnTo>
                <a:lnTo>
                  <a:pt x="18651" y="73957"/>
                </a:lnTo>
                <a:lnTo>
                  <a:pt x="23864" y="85798"/>
                </a:lnTo>
                <a:lnTo>
                  <a:pt x="27339" y="96550"/>
                </a:lnTo>
                <a:lnTo>
                  <a:pt x="29657" y="106576"/>
                </a:lnTo>
                <a:lnTo>
                  <a:pt x="31201" y="116117"/>
                </a:lnTo>
                <a:lnTo>
                  <a:pt x="33183" y="125335"/>
                </a:lnTo>
                <a:lnTo>
                  <a:pt x="35458" y="134338"/>
                </a:lnTo>
                <a:lnTo>
                  <a:pt x="37926" y="143198"/>
                </a:lnTo>
                <a:lnTo>
                  <a:pt x="41477" y="151962"/>
                </a:lnTo>
                <a:lnTo>
                  <a:pt x="45749" y="160661"/>
                </a:lnTo>
                <a:lnTo>
                  <a:pt x="50502" y="169319"/>
                </a:lnTo>
                <a:lnTo>
                  <a:pt x="54623" y="178901"/>
                </a:lnTo>
                <a:lnTo>
                  <a:pt x="58323" y="189098"/>
                </a:lnTo>
                <a:lnTo>
                  <a:pt x="61742" y="199707"/>
                </a:lnTo>
                <a:lnTo>
                  <a:pt x="64974" y="213447"/>
                </a:lnTo>
                <a:lnTo>
                  <a:pt x="68081" y="229274"/>
                </a:lnTo>
                <a:lnTo>
                  <a:pt x="71105" y="246493"/>
                </a:lnTo>
                <a:lnTo>
                  <a:pt x="74074" y="259878"/>
                </a:lnTo>
                <a:lnTo>
                  <a:pt x="77005" y="270706"/>
                </a:lnTo>
                <a:lnTo>
                  <a:pt x="79912" y="279829"/>
                </a:lnTo>
                <a:lnTo>
                  <a:pt x="81850" y="288769"/>
                </a:lnTo>
                <a:lnTo>
                  <a:pt x="83142" y="297587"/>
                </a:lnTo>
                <a:lnTo>
                  <a:pt x="84003" y="306322"/>
                </a:lnTo>
                <a:lnTo>
                  <a:pt x="85530" y="314051"/>
                </a:lnTo>
                <a:lnTo>
                  <a:pt x="87500" y="321109"/>
                </a:lnTo>
                <a:lnTo>
                  <a:pt x="89766" y="327719"/>
                </a:lnTo>
                <a:lnTo>
                  <a:pt x="91277" y="334031"/>
                </a:lnTo>
                <a:lnTo>
                  <a:pt x="92284" y="340144"/>
                </a:lnTo>
                <a:lnTo>
                  <a:pt x="92955" y="346124"/>
                </a:lnTo>
                <a:lnTo>
                  <a:pt x="96241" y="355308"/>
                </a:lnTo>
                <a:lnTo>
                  <a:pt x="101561" y="364415"/>
                </a:lnTo>
                <a:lnTo>
                  <a:pt x="102289" y="368200"/>
                </a:lnTo>
                <a:lnTo>
                  <a:pt x="102483" y="370543"/>
                </a:lnTo>
                <a:lnTo>
                  <a:pt x="101659" y="371153"/>
                </a:lnTo>
                <a:lnTo>
                  <a:pt x="100158" y="370607"/>
                </a:lnTo>
                <a:lnTo>
                  <a:pt x="98205" y="369290"/>
                </a:lnTo>
                <a:lnTo>
                  <a:pt x="90954" y="360207"/>
                </a:lnTo>
                <a:lnTo>
                  <a:pt x="86354" y="353785"/>
                </a:lnTo>
                <a:lnTo>
                  <a:pt x="82335" y="346645"/>
                </a:lnTo>
                <a:lnTo>
                  <a:pt x="78702" y="339028"/>
                </a:lnTo>
                <a:lnTo>
                  <a:pt x="75328" y="331093"/>
                </a:lnTo>
                <a:lnTo>
                  <a:pt x="71174" y="323897"/>
                </a:lnTo>
                <a:lnTo>
                  <a:pt x="66500" y="317195"/>
                </a:lnTo>
                <a:lnTo>
                  <a:pt x="61478" y="310823"/>
                </a:lnTo>
                <a:lnTo>
                  <a:pt x="58131" y="303716"/>
                </a:lnTo>
                <a:lnTo>
                  <a:pt x="55899" y="296122"/>
                </a:lnTo>
                <a:lnTo>
                  <a:pt x="54411" y="288201"/>
                </a:lnTo>
                <a:lnTo>
                  <a:pt x="50218" y="269240"/>
                </a:lnTo>
                <a:lnTo>
                  <a:pt x="39765" y="226023"/>
                </a:lnTo>
                <a:lnTo>
                  <a:pt x="37940" y="214798"/>
                </a:lnTo>
                <a:lnTo>
                  <a:pt x="36724" y="203505"/>
                </a:lnTo>
                <a:lnTo>
                  <a:pt x="35913" y="192167"/>
                </a:lnTo>
                <a:lnTo>
                  <a:pt x="36324" y="181750"/>
                </a:lnTo>
                <a:lnTo>
                  <a:pt x="37551" y="171948"/>
                </a:lnTo>
                <a:lnTo>
                  <a:pt x="39322" y="162556"/>
                </a:lnTo>
                <a:lnTo>
                  <a:pt x="40502" y="152485"/>
                </a:lnTo>
                <a:lnTo>
                  <a:pt x="41289" y="141960"/>
                </a:lnTo>
                <a:lnTo>
                  <a:pt x="41814" y="131134"/>
                </a:lnTo>
                <a:lnTo>
                  <a:pt x="44068" y="121059"/>
                </a:lnTo>
                <a:lnTo>
                  <a:pt x="47477" y="111485"/>
                </a:lnTo>
                <a:lnTo>
                  <a:pt x="51654" y="102245"/>
                </a:lnTo>
                <a:lnTo>
                  <a:pt x="55391" y="93227"/>
                </a:lnTo>
                <a:lnTo>
                  <a:pt x="58835" y="84358"/>
                </a:lnTo>
                <a:lnTo>
                  <a:pt x="62084" y="75587"/>
                </a:lnTo>
                <a:lnTo>
                  <a:pt x="66154" y="67836"/>
                </a:lnTo>
                <a:lnTo>
                  <a:pt x="70773" y="60763"/>
                </a:lnTo>
                <a:lnTo>
                  <a:pt x="75757" y="54142"/>
                </a:lnTo>
                <a:lnTo>
                  <a:pt x="81937" y="46871"/>
                </a:lnTo>
                <a:lnTo>
                  <a:pt x="88915" y="39166"/>
                </a:lnTo>
                <a:lnTo>
                  <a:pt x="96424" y="31172"/>
                </a:lnTo>
                <a:lnTo>
                  <a:pt x="103336" y="24890"/>
                </a:lnTo>
                <a:lnTo>
                  <a:pt x="109848" y="19750"/>
                </a:lnTo>
                <a:lnTo>
                  <a:pt x="116095" y="15370"/>
                </a:lnTo>
                <a:lnTo>
                  <a:pt x="123117" y="11498"/>
                </a:lnTo>
                <a:lnTo>
                  <a:pt x="130655" y="7964"/>
                </a:lnTo>
                <a:lnTo>
                  <a:pt x="138539" y="4656"/>
                </a:lnTo>
                <a:lnTo>
                  <a:pt x="145699" y="2450"/>
                </a:lnTo>
                <a:lnTo>
                  <a:pt x="152378" y="980"/>
                </a:lnTo>
                <a:lnTo>
                  <a:pt x="158736" y="0"/>
                </a:lnTo>
                <a:lnTo>
                  <a:pt x="165831" y="299"/>
                </a:lnTo>
                <a:lnTo>
                  <a:pt x="173419" y="1450"/>
                </a:lnTo>
                <a:lnTo>
                  <a:pt x="181336" y="3171"/>
                </a:lnTo>
                <a:lnTo>
                  <a:pt x="188518" y="4318"/>
                </a:lnTo>
                <a:lnTo>
                  <a:pt x="195211" y="5082"/>
                </a:lnTo>
                <a:lnTo>
                  <a:pt x="201578" y="5592"/>
                </a:lnTo>
                <a:lnTo>
                  <a:pt x="207728" y="7837"/>
                </a:lnTo>
                <a:lnTo>
                  <a:pt x="213733" y="11238"/>
                </a:lnTo>
                <a:lnTo>
                  <a:pt x="219642" y="15411"/>
                </a:lnTo>
                <a:lnTo>
                  <a:pt x="224533" y="20098"/>
                </a:lnTo>
                <a:lnTo>
                  <a:pt x="228746" y="25128"/>
                </a:lnTo>
                <a:lnTo>
                  <a:pt x="232508" y="30385"/>
                </a:lnTo>
                <a:lnTo>
                  <a:pt x="235968" y="36748"/>
                </a:lnTo>
                <a:lnTo>
                  <a:pt x="239227" y="43848"/>
                </a:lnTo>
                <a:lnTo>
                  <a:pt x="242352" y="51438"/>
                </a:lnTo>
                <a:lnTo>
                  <a:pt x="244436" y="58403"/>
                </a:lnTo>
                <a:lnTo>
                  <a:pt x="245825" y="64952"/>
                </a:lnTo>
                <a:lnTo>
                  <a:pt x="246751" y="71223"/>
                </a:lnTo>
                <a:lnTo>
                  <a:pt x="246416" y="78260"/>
                </a:lnTo>
                <a:lnTo>
                  <a:pt x="245240" y="85810"/>
                </a:lnTo>
                <a:lnTo>
                  <a:pt x="243503" y="93701"/>
                </a:lnTo>
                <a:lnTo>
                  <a:pt x="240441" y="102771"/>
                </a:lnTo>
                <a:lnTo>
                  <a:pt x="236494" y="112628"/>
                </a:lnTo>
                <a:lnTo>
                  <a:pt x="231958" y="123009"/>
                </a:lnTo>
                <a:lnTo>
                  <a:pt x="226076" y="131835"/>
                </a:lnTo>
                <a:lnTo>
                  <a:pt x="219298" y="139624"/>
                </a:lnTo>
                <a:lnTo>
                  <a:pt x="196105" y="162228"/>
                </a:lnTo>
                <a:lnTo>
                  <a:pt x="187887" y="170363"/>
                </a:lnTo>
                <a:lnTo>
                  <a:pt x="179550" y="177692"/>
                </a:lnTo>
                <a:lnTo>
                  <a:pt x="171135" y="184482"/>
                </a:lnTo>
                <a:lnTo>
                  <a:pt x="162668" y="190915"/>
                </a:lnTo>
                <a:lnTo>
                  <a:pt x="153213" y="196155"/>
                </a:lnTo>
                <a:lnTo>
                  <a:pt x="143100" y="200601"/>
                </a:lnTo>
                <a:lnTo>
                  <a:pt x="132548" y="204518"/>
                </a:lnTo>
                <a:lnTo>
                  <a:pt x="123608" y="208082"/>
                </a:lnTo>
                <a:lnTo>
                  <a:pt x="115743" y="211410"/>
                </a:lnTo>
                <a:lnTo>
                  <a:pt x="108595" y="214582"/>
                </a:lnTo>
                <a:lnTo>
                  <a:pt x="100971" y="217648"/>
                </a:lnTo>
                <a:lnTo>
                  <a:pt x="84881" y="223596"/>
                </a:lnTo>
                <a:lnTo>
                  <a:pt x="77543" y="225563"/>
                </a:lnTo>
                <a:lnTo>
                  <a:pt x="70745" y="226874"/>
                </a:lnTo>
                <a:lnTo>
                  <a:pt x="64309" y="227748"/>
                </a:lnTo>
                <a:lnTo>
                  <a:pt x="59065" y="227378"/>
                </a:lnTo>
                <a:lnTo>
                  <a:pt x="54617" y="226180"/>
                </a:lnTo>
                <a:lnTo>
                  <a:pt x="47135" y="222307"/>
                </a:lnTo>
                <a:lnTo>
                  <a:pt x="40634" y="217411"/>
                </a:lnTo>
                <a:lnTo>
                  <a:pt x="34570" y="209520"/>
                </a:lnTo>
                <a:lnTo>
                  <a:pt x="31619" y="204749"/>
                </a:lnTo>
                <a:lnTo>
                  <a:pt x="30605" y="200616"/>
                </a:lnTo>
                <a:lnTo>
                  <a:pt x="30881" y="196908"/>
                </a:lnTo>
                <a:lnTo>
                  <a:pt x="34291" y="1866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50"/>
          <p:cNvSpPr/>
          <p:nvPr/>
        </p:nvSpPr>
        <p:spPr>
          <a:xfrm>
            <a:off x="3295202" y="2726055"/>
            <a:ext cx="204087" cy="228972"/>
          </a:xfrm>
          <a:custGeom>
            <a:avLst/>
            <a:gdLst/>
            <a:ahLst/>
            <a:cxnLst/>
            <a:rect l="0" t="0" r="0" b="0"/>
            <a:pathLst>
              <a:path w="204087" h="228972">
                <a:moveTo>
                  <a:pt x="93793" y="0"/>
                </a:moveTo>
                <a:lnTo>
                  <a:pt x="84691" y="4551"/>
                </a:lnTo>
                <a:lnTo>
                  <a:pt x="82010" y="6844"/>
                </a:lnTo>
                <a:lnTo>
                  <a:pt x="80222" y="9325"/>
                </a:lnTo>
                <a:lnTo>
                  <a:pt x="77284" y="15574"/>
                </a:lnTo>
                <a:lnTo>
                  <a:pt x="72803" y="24702"/>
                </a:lnTo>
                <a:lnTo>
                  <a:pt x="69322" y="29803"/>
                </a:lnTo>
                <a:lnTo>
                  <a:pt x="65096" y="35108"/>
                </a:lnTo>
                <a:lnTo>
                  <a:pt x="60374" y="40550"/>
                </a:lnTo>
                <a:lnTo>
                  <a:pt x="55321" y="46084"/>
                </a:lnTo>
                <a:lnTo>
                  <a:pt x="44627" y="57311"/>
                </a:lnTo>
                <a:lnTo>
                  <a:pt x="40060" y="63925"/>
                </a:lnTo>
                <a:lnTo>
                  <a:pt x="36064" y="71191"/>
                </a:lnTo>
                <a:lnTo>
                  <a:pt x="25888" y="92531"/>
                </a:lnTo>
                <a:lnTo>
                  <a:pt x="22805" y="98835"/>
                </a:lnTo>
                <a:lnTo>
                  <a:pt x="19797" y="105895"/>
                </a:lnTo>
                <a:lnTo>
                  <a:pt x="16840" y="113459"/>
                </a:lnTo>
                <a:lnTo>
                  <a:pt x="11014" y="129483"/>
                </a:lnTo>
                <a:lnTo>
                  <a:pt x="5250" y="146130"/>
                </a:lnTo>
                <a:lnTo>
                  <a:pt x="3331" y="154570"/>
                </a:lnTo>
                <a:lnTo>
                  <a:pt x="2052" y="163054"/>
                </a:lnTo>
                <a:lnTo>
                  <a:pt x="1200" y="171568"/>
                </a:lnTo>
                <a:lnTo>
                  <a:pt x="632" y="178196"/>
                </a:lnTo>
                <a:lnTo>
                  <a:pt x="253" y="183567"/>
                </a:lnTo>
                <a:lnTo>
                  <a:pt x="0" y="188100"/>
                </a:lnTo>
                <a:lnTo>
                  <a:pt x="1737" y="193980"/>
                </a:lnTo>
                <a:lnTo>
                  <a:pt x="4800" y="200757"/>
                </a:lnTo>
                <a:lnTo>
                  <a:pt x="8746" y="208133"/>
                </a:lnTo>
                <a:lnTo>
                  <a:pt x="13282" y="214003"/>
                </a:lnTo>
                <a:lnTo>
                  <a:pt x="18212" y="218869"/>
                </a:lnTo>
                <a:lnTo>
                  <a:pt x="23403" y="223065"/>
                </a:lnTo>
                <a:lnTo>
                  <a:pt x="28769" y="225862"/>
                </a:lnTo>
                <a:lnTo>
                  <a:pt x="34250" y="227727"/>
                </a:lnTo>
                <a:lnTo>
                  <a:pt x="39810" y="228971"/>
                </a:lnTo>
                <a:lnTo>
                  <a:pt x="45422" y="228847"/>
                </a:lnTo>
                <a:lnTo>
                  <a:pt x="51068" y="227812"/>
                </a:lnTo>
                <a:lnTo>
                  <a:pt x="56737" y="226170"/>
                </a:lnTo>
                <a:lnTo>
                  <a:pt x="63374" y="223170"/>
                </a:lnTo>
                <a:lnTo>
                  <a:pt x="70656" y="219265"/>
                </a:lnTo>
                <a:lnTo>
                  <a:pt x="78368" y="214756"/>
                </a:lnTo>
                <a:lnTo>
                  <a:pt x="85414" y="209846"/>
                </a:lnTo>
                <a:lnTo>
                  <a:pt x="92017" y="204667"/>
                </a:lnTo>
                <a:lnTo>
                  <a:pt x="98324" y="199310"/>
                </a:lnTo>
                <a:lnTo>
                  <a:pt x="105386" y="193833"/>
                </a:lnTo>
                <a:lnTo>
                  <a:pt x="112951" y="188277"/>
                </a:lnTo>
                <a:lnTo>
                  <a:pt x="120853" y="182668"/>
                </a:lnTo>
                <a:lnTo>
                  <a:pt x="128977" y="176071"/>
                </a:lnTo>
                <a:lnTo>
                  <a:pt x="137252" y="168815"/>
                </a:lnTo>
                <a:lnTo>
                  <a:pt x="145625" y="161121"/>
                </a:lnTo>
                <a:lnTo>
                  <a:pt x="154065" y="150276"/>
                </a:lnTo>
                <a:lnTo>
                  <a:pt x="162549" y="137332"/>
                </a:lnTo>
                <a:lnTo>
                  <a:pt x="178644" y="110566"/>
                </a:lnTo>
                <a:lnTo>
                  <a:pt x="192147" y="89145"/>
                </a:lnTo>
                <a:lnTo>
                  <a:pt x="196509" y="80385"/>
                </a:lnTo>
                <a:lnTo>
                  <a:pt x="199418" y="72640"/>
                </a:lnTo>
                <a:lnTo>
                  <a:pt x="201357" y="65572"/>
                </a:lnTo>
                <a:lnTo>
                  <a:pt x="202650" y="58954"/>
                </a:lnTo>
                <a:lnTo>
                  <a:pt x="203511" y="52638"/>
                </a:lnTo>
                <a:lnTo>
                  <a:pt x="204086" y="46522"/>
                </a:lnTo>
                <a:lnTo>
                  <a:pt x="202564" y="41492"/>
                </a:lnTo>
                <a:lnTo>
                  <a:pt x="199644" y="37186"/>
                </a:lnTo>
                <a:lnTo>
                  <a:pt x="185822" y="23432"/>
                </a:lnTo>
                <a:lnTo>
                  <a:pt x="181815" y="20384"/>
                </a:lnTo>
                <a:lnTo>
                  <a:pt x="177239" y="17399"/>
                </a:lnTo>
                <a:lnTo>
                  <a:pt x="172284" y="14457"/>
                </a:lnTo>
                <a:lnTo>
                  <a:pt x="166123" y="12495"/>
                </a:lnTo>
                <a:lnTo>
                  <a:pt x="159158" y="11187"/>
                </a:lnTo>
                <a:lnTo>
                  <a:pt x="151656" y="10316"/>
                </a:lnTo>
                <a:lnTo>
                  <a:pt x="143798" y="10687"/>
                </a:lnTo>
                <a:lnTo>
                  <a:pt x="135702" y="11887"/>
                </a:lnTo>
                <a:lnTo>
                  <a:pt x="59502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51"/>
          <p:cNvSpPr/>
          <p:nvPr/>
        </p:nvSpPr>
        <p:spPr>
          <a:xfrm>
            <a:off x="3551872" y="2692781"/>
            <a:ext cx="1105854" cy="264430"/>
          </a:xfrm>
          <a:custGeom>
            <a:avLst/>
            <a:gdLst/>
            <a:ahLst/>
            <a:cxnLst/>
            <a:rect l="0" t="0" r="0" b="0"/>
            <a:pathLst>
              <a:path w="1105854" h="264430">
                <a:moveTo>
                  <a:pt x="0" y="16129"/>
                </a:moveTo>
                <a:lnTo>
                  <a:pt x="9102" y="20680"/>
                </a:lnTo>
                <a:lnTo>
                  <a:pt x="12735" y="23925"/>
                </a:lnTo>
                <a:lnTo>
                  <a:pt x="16110" y="27994"/>
                </a:lnTo>
                <a:lnTo>
                  <a:pt x="19313" y="32611"/>
                </a:lnTo>
                <a:lnTo>
                  <a:pt x="25411" y="40282"/>
                </a:lnTo>
                <a:lnTo>
                  <a:pt x="28371" y="43661"/>
                </a:lnTo>
                <a:lnTo>
                  <a:pt x="31296" y="48771"/>
                </a:lnTo>
                <a:lnTo>
                  <a:pt x="34199" y="55035"/>
                </a:lnTo>
                <a:lnTo>
                  <a:pt x="50253" y="94722"/>
                </a:lnTo>
                <a:lnTo>
                  <a:pt x="58212" y="115829"/>
                </a:lnTo>
                <a:lnTo>
                  <a:pt x="65877" y="137592"/>
                </a:lnTo>
                <a:lnTo>
                  <a:pt x="75634" y="166315"/>
                </a:lnTo>
                <a:lnTo>
                  <a:pt x="79950" y="177213"/>
                </a:lnTo>
                <a:lnTo>
                  <a:pt x="83780" y="185431"/>
                </a:lnTo>
                <a:lnTo>
                  <a:pt x="87286" y="191862"/>
                </a:lnTo>
                <a:lnTo>
                  <a:pt x="89623" y="197101"/>
                </a:lnTo>
                <a:lnTo>
                  <a:pt x="91181" y="201547"/>
                </a:lnTo>
                <a:lnTo>
                  <a:pt x="92220" y="205464"/>
                </a:lnTo>
                <a:lnTo>
                  <a:pt x="93865" y="208074"/>
                </a:lnTo>
                <a:lnTo>
                  <a:pt x="95914" y="209815"/>
                </a:lnTo>
                <a:lnTo>
                  <a:pt x="98233" y="210975"/>
                </a:lnTo>
                <a:lnTo>
                  <a:pt x="99779" y="210796"/>
                </a:lnTo>
                <a:lnTo>
                  <a:pt x="100809" y="209724"/>
                </a:lnTo>
                <a:lnTo>
                  <a:pt x="101496" y="208058"/>
                </a:lnTo>
                <a:lnTo>
                  <a:pt x="101001" y="204089"/>
                </a:lnTo>
                <a:lnTo>
                  <a:pt x="99720" y="198585"/>
                </a:lnTo>
                <a:lnTo>
                  <a:pt x="97912" y="192059"/>
                </a:lnTo>
                <a:lnTo>
                  <a:pt x="96708" y="185803"/>
                </a:lnTo>
                <a:lnTo>
                  <a:pt x="95904" y="179727"/>
                </a:lnTo>
                <a:lnTo>
                  <a:pt x="95368" y="173772"/>
                </a:lnTo>
                <a:lnTo>
                  <a:pt x="95011" y="167897"/>
                </a:lnTo>
                <a:lnTo>
                  <a:pt x="94615" y="156288"/>
                </a:lnTo>
                <a:lnTo>
                  <a:pt x="95461" y="147669"/>
                </a:lnTo>
                <a:lnTo>
                  <a:pt x="96978" y="137159"/>
                </a:lnTo>
                <a:lnTo>
                  <a:pt x="98943" y="125391"/>
                </a:lnTo>
                <a:lnTo>
                  <a:pt x="102157" y="112782"/>
                </a:lnTo>
                <a:lnTo>
                  <a:pt x="106205" y="99615"/>
                </a:lnTo>
                <a:lnTo>
                  <a:pt x="110808" y="86073"/>
                </a:lnTo>
                <a:lnTo>
                  <a:pt x="115782" y="75141"/>
                </a:lnTo>
                <a:lnTo>
                  <a:pt x="121003" y="65948"/>
                </a:lnTo>
                <a:lnTo>
                  <a:pt x="126389" y="57914"/>
                </a:lnTo>
                <a:lnTo>
                  <a:pt x="131884" y="51605"/>
                </a:lnTo>
                <a:lnTo>
                  <a:pt x="137453" y="46447"/>
                </a:lnTo>
                <a:lnTo>
                  <a:pt x="143070" y="42056"/>
                </a:lnTo>
                <a:lnTo>
                  <a:pt x="154392" y="34637"/>
                </a:lnTo>
                <a:lnTo>
                  <a:pt x="166726" y="28164"/>
                </a:lnTo>
                <a:lnTo>
                  <a:pt x="181733" y="22113"/>
                </a:lnTo>
                <a:lnTo>
                  <a:pt x="188783" y="21071"/>
                </a:lnTo>
                <a:lnTo>
                  <a:pt x="201696" y="22453"/>
                </a:lnTo>
                <a:lnTo>
                  <a:pt x="211245" y="26242"/>
                </a:lnTo>
                <a:lnTo>
                  <a:pt x="221976" y="33730"/>
                </a:lnTo>
                <a:lnTo>
                  <a:pt x="225136" y="36435"/>
                </a:lnTo>
                <a:lnTo>
                  <a:pt x="231188" y="44521"/>
                </a:lnTo>
                <a:lnTo>
                  <a:pt x="234135" y="49345"/>
                </a:lnTo>
                <a:lnTo>
                  <a:pt x="236101" y="55417"/>
                </a:lnTo>
                <a:lnTo>
                  <a:pt x="237410" y="62324"/>
                </a:lnTo>
                <a:lnTo>
                  <a:pt x="238283" y="69785"/>
                </a:lnTo>
                <a:lnTo>
                  <a:pt x="238866" y="77617"/>
                </a:lnTo>
                <a:lnTo>
                  <a:pt x="239254" y="85696"/>
                </a:lnTo>
                <a:lnTo>
                  <a:pt x="239512" y="93939"/>
                </a:lnTo>
                <a:lnTo>
                  <a:pt x="240000" y="176662"/>
                </a:lnTo>
                <a:lnTo>
                  <a:pt x="240017" y="195109"/>
                </a:lnTo>
                <a:lnTo>
                  <a:pt x="240974" y="203076"/>
                </a:lnTo>
                <a:lnTo>
                  <a:pt x="242564" y="210293"/>
                </a:lnTo>
                <a:lnTo>
                  <a:pt x="244577" y="217009"/>
                </a:lnTo>
                <a:lnTo>
                  <a:pt x="246871" y="223391"/>
                </a:lnTo>
                <a:lnTo>
                  <a:pt x="249353" y="229551"/>
                </a:lnTo>
                <a:lnTo>
                  <a:pt x="251960" y="235563"/>
                </a:lnTo>
                <a:lnTo>
                  <a:pt x="254651" y="240523"/>
                </a:lnTo>
                <a:lnTo>
                  <a:pt x="260181" y="248574"/>
                </a:lnTo>
                <a:lnTo>
                  <a:pt x="265813" y="255328"/>
                </a:lnTo>
                <a:lnTo>
                  <a:pt x="268649" y="258462"/>
                </a:lnTo>
                <a:lnTo>
                  <a:pt x="272444" y="260552"/>
                </a:lnTo>
                <a:lnTo>
                  <a:pt x="281741" y="262874"/>
                </a:lnTo>
                <a:lnTo>
                  <a:pt x="297686" y="264181"/>
                </a:lnTo>
                <a:lnTo>
                  <a:pt x="308835" y="261946"/>
                </a:lnTo>
                <a:lnTo>
                  <a:pt x="314475" y="260017"/>
                </a:lnTo>
                <a:lnTo>
                  <a:pt x="325821" y="252793"/>
                </a:lnTo>
                <a:lnTo>
                  <a:pt x="331514" y="248200"/>
                </a:lnTo>
                <a:lnTo>
                  <a:pt x="342920" y="240557"/>
                </a:lnTo>
                <a:lnTo>
                  <a:pt x="348628" y="237185"/>
                </a:lnTo>
                <a:lnTo>
                  <a:pt x="355291" y="232079"/>
                </a:lnTo>
                <a:lnTo>
                  <a:pt x="362591" y="225818"/>
                </a:lnTo>
                <a:lnTo>
                  <a:pt x="370315" y="218787"/>
                </a:lnTo>
                <a:lnTo>
                  <a:pt x="377369" y="211242"/>
                </a:lnTo>
                <a:lnTo>
                  <a:pt x="383977" y="203354"/>
                </a:lnTo>
                <a:lnTo>
                  <a:pt x="390287" y="195238"/>
                </a:lnTo>
                <a:lnTo>
                  <a:pt x="396399" y="186970"/>
                </a:lnTo>
                <a:lnTo>
                  <a:pt x="408270" y="170163"/>
                </a:lnTo>
                <a:lnTo>
                  <a:pt x="442881" y="118975"/>
                </a:lnTo>
                <a:lnTo>
                  <a:pt x="447654" y="110410"/>
                </a:lnTo>
                <a:lnTo>
                  <a:pt x="451789" y="101843"/>
                </a:lnTo>
                <a:lnTo>
                  <a:pt x="455497" y="93274"/>
                </a:lnTo>
                <a:lnTo>
                  <a:pt x="457970" y="84704"/>
                </a:lnTo>
                <a:lnTo>
                  <a:pt x="459618" y="76133"/>
                </a:lnTo>
                <a:lnTo>
                  <a:pt x="460717" y="67561"/>
                </a:lnTo>
                <a:lnTo>
                  <a:pt x="462402" y="59942"/>
                </a:lnTo>
                <a:lnTo>
                  <a:pt x="464478" y="52958"/>
                </a:lnTo>
                <a:lnTo>
                  <a:pt x="466814" y="46396"/>
                </a:lnTo>
                <a:lnTo>
                  <a:pt x="467420" y="40117"/>
                </a:lnTo>
                <a:lnTo>
                  <a:pt x="466871" y="34026"/>
                </a:lnTo>
                <a:lnTo>
                  <a:pt x="465552" y="28060"/>
                </a:lnTo>
                <a:lnTo>
                  <a:pt x="463721" y="22178"/>
                </a:lnTo>
                <a:lnTo>
                  <a:pt x="461547" y="16351"/>
                </a:lnTo>
                <a:lnTo>
                  <a:pt x="459146" y="10562"/>
                </a:lnTo>
                <a:lnTo>
                  <a:pt x="456593" y="6703"/>
                </a:lnTo>
                <a:lnTo>
                  <a:pt x="453938" y="4130"/>
                </a:lnTo>
                <a:lnTo>
                  <a:pt x="451215" y="2414"/>
                </a:lnTo>
                <a:lnTo>
                  <a:pt x="445650" y="509"/>
                </a:lnTo>
                <a:lnTo>
                  <a:pt x="442833" y="0"/>
                </a:lnTo>
                <a:lnTo>
                  <a:pt x="440001" y="614"/>
                </a:lnTo>
                <a:lnTo>
                  <a:pt x="434317" y="3836"/>
                </a:lnTo>
                <a:lnTo>
                  <a:pt x="428609" y="8886"/>
                </a:lnTo>
                <a:lnTo>
                  <a:pt x="412108" y="24657"/>
                </a:lnTo>
                <a:lnTo>
                  <a:pt x="404279" y="33244"/>
                </a:lnTo>
                <a:lnTo>
                  <a:pt x="397154" y="41826"/>
                </a:lnTo>
                <a:lnTo>
                  <a:pt x="390500" y="50406"/>
                </a:lnTo>
                <a:lnTo>
                  <a:pt x="384158" y="58983"/>
                </a:lnTo>
                <a:lnTo>
                  <a:pt x="372032" y="76132"/>
                </a:lnTo>
                <a:lnTo>
                  <a:pt x="367084" y="85658"/>
                </a:lnTo>
                <a:lnTo>
                  <a:pt x="362833" y="95819"/>
                </a:lnTo>
                <a:lnTo>
                  <a:pt x="352298" y="125783"/>
                </a:lnTo>
                <a:lnTo>
                  <a:pt x="349166" y="134952"/>
                </a:lnTo>
                <a:lnTo>
                  <a:pt x="347077" y="144874"/>
                </a:lnTo>
                <a:lnTo>
                  <a:pt x="345685" y="155299"/>
                </a:lnTo>
                <a:lnTo>
                  <a:pt x="344757" y="166059"/>
                </a:lnTo>
                <a:lnTo>
                  <a:pt x="344138" y="176090"/>
                </a:lnTo>
                <a:lnTo>
                  <a:pt x="343450" y="194855"/>
                </a:lnTo>
                <a:lnTo>
                  <a:pt x="344219" y="202907"/>
                </a:lnTo>
                <a:lnTo>
                  <a:pt x="345685" y="210180"/>
                </a:lnTo>
                <a:lnTo>
                  <a:pt x="347614" y="216934"/>
                </a:lnTo>
                <a:lnTo>
                  <a:pt x="350805" y="223341"/>
                </a:lnTo>
                <a:lnTo>
                  <a:pt x="354837" y="229518"/>
                </a:lnTo>
                <a:lnTo>
                  <a:pt x="359431" y="235541"/>
                </a:lnTo>
                <a:lnTo>
                  <a:pt x="363445" y="241461"/>
                </a:lnTo>
                <a:lnTo>
                  <a:pt x="367074" y="247313"/>
                </a:lnTo>
                <a:lnTo>
                  <a:pt x="370446" y="253119"/>
                </a:lnTo>
                <a:lnTo>
                  <a:pt x="375552" y="256989"/>
                </a:lnTo>
                <a:lnTo>
                  <a:pt x="381813" y="259570"/>
                </a:lnTo>
                <a:lnTo>
                  <a:pt x="401737" y="263202"/>
                </a:lnTo>
                <a:lnTo>
                  <a:pt x="425536" y="264429"/>
                </a:lnTo>
                <a:lnTo>
                  <a:pt x="437095" y="262057"/>
                </a:lnTo>
                <a:lnTo>
                  <a:pt x="454312" y="255366"/>
                </a:lnTo>
                <a:lnTo>
                  <a:pt x="466712" y="249139"/>
                </a:lnTo>
                <a:lnTo>
                  <a:pt x="474019" y="244811"/>
                </a:lnTo>
                <a:lnTo>
                  <a:pt x="481747" y="240021"/>
                </a:lnTo>
                <a:lnTo>
                  <a:pt x="488805" y="234923"/>
                </a:lnTo>
                <a:lnTo>
                  <a:pt x="495415" y="229619"/>
                </a:lnTo>
                <a:lnTo>
                  <a:pt x="501727" y="224178"/>
                </a:lnTo>
                <a:lnTo>
                  <a:pt x="507839" y="217693"/>
                </a:lnTo>
                <a:lnTo>
                  <a:pt x="513819" y="210512"/>
                </a:lnTo>
                <a:lnTo>
                  <a:pt x="519712" y="202868"/>
                </a:lnTo>
                <a:lnTo>
                  <a:pt x="525545" y="193009"/>
                </a:lnTo>
                <a:lnTo>
                  <a:pt x="531338" y="181674"/>
                </a:lnTo>
                <a:lnTo>
                  <a:pt x="548593" y="145507"/>
                </a:lnTo>
                <a:lnTo>
                  <a:pt x="554324" y="133813"/>
                </a:lnTo>
                <a:lnTo>
                  <a:pt x="558144" y="124112"/>
                </a:lnTo>
                <a:lnTo>
                  <a:pt x="560691" y="115740"/>
                </a:lnTo>
                <a:lnTo>
                  <a:pt x="562389" y="108254"/>
                </a:lnTo>
                <a:lnTo>
                  <a:pt x="564474" y="101358"/>
                </a:lnTo>
                <a:lnTo>
                  <a:pt x="566816" y="94856"/>
                </a:lnTo>
                <a:lnTo>
                  <a:pt x="569330" y="88616"/>
                </a:lnTo>
                <a:lnTo>
                  <a:pt x="571958" y="83503"/>
                </a:lnTo>
                <a:lnTo>
                  <a:pt x="577419" y="75283"/>
                </a:lnTo>
                <a:lnTo>
                  <a:pt x="580208" y="72710"/>
                </a:lnTo>
                <a:lnTo>
                  <a:pt x="583020" y="70994"/>
                </a:lnTo>
                <a:lnTo>
                  <a:pt x="588686" y="69088"/>
                </a:lnTo>
                <a:lnTo>
                  <a:pt x="602937" y="67764"/>
                </a:lnTo>
                <a:lnTo>
                  <a:pt x="605793" y="68650"/>
                </a:lnTo>
                <a:lnTo>
                  <a:pt x="611506" y="72174"/>
                </a:lnTo>
                <a:lnTo>
                  <a:pt x="617220" y="79455"/>
                </a:lnTo>
                <a:lnTo>
                  <a:pt x="620078" y="84064"/>
                </a:lnTo>
                <a:lnTo>
                  <a:pt x="625793" y="91725"/>
                </a:lnTo>
                <a:lnTo>
                  <a:pt x="628650" y="95101"/>
                </a:lnTo>
                <a:lnTo>
                  <a:pt x="630556" y="99257"/>
                </a:lnTo>
                <a:lnTo>
                  <a:pt x="631825" y="103932"/>
                </a:lnTo>
                <a:lnTo>
                  <a:pt x="632672" y="108954"/>
                </a:lnTo>
                <a:lnTo>
                  <a:pt x="634189" y="115160"/>
                </a:lnTo>
                <a:lnTo>
                  <a:pt x="636152" y="122155"/>
                </a:lnTo>
                <a:lnTo>
                  <a:pt x="638414" y="129675"/>
                </a:lnTo>
                <a:lnTo>
                  <a:pt x="641827" y="138499"/>
                </a:lnTo>
                <a:lnTo>
                  <a:pt x="646007" y="148191"/>
                </a:lnTo>
                <a:lnTo>
                  <a:pt x="654779" y="167215"/>
                </a:lnTo>
                <a:lnTo>
                  <a:pt x="661853" y="182021"/>
                </a:lnTo>
                <a:lnTo>
                  <a:pt x="664120" y="187683"/>
                </a:lnTo>
                <a:lnTo>
                  <a:pt x="665632" y="192411"/>
                </a:lnTo>
                <a:lnTo>
                  <a:pt x="667311" y="200204"/>
                </a:lnTo>
                <a:lnTo>
                  <a:pt x="668058" y="206842"/>
                </a:lnTo>
                <a:lnTo>
                  <a:pt x="669210" y="209946"/>
                </a:lnTo>
                <a:lnTo>
                  <a:pt x="674429" y="217913"/>
                </a:lnTo>
                <a:lnTo>
                  <a:pt x="675984" y="220110"/>
                </a:lnTo>
                <a:lnTo>
                  <a:pt x="672308" y="212246"/>
                </a:lnTo>
                <a:lnTo>
                  <a:pt x="672043" y="207833"/>
                </a:lnTo>
                <a:lnTo>
                  <a:pt x="672819" y="202987"/>
                </a:lnTo>
                <a:lnTo>
                  <a:pt x="674288" y="197851"/>
                </a:lnTo>
                <a:lnTo>
                  <a:pt x="675268" y="191569"/>
                </a:lnTo>
                <a:lnTo>
                  <a:pt x="675921" y="184524"/>
                </a:lnTo>
                <a:lnTo>
                  <a:pt x="676356" y="176970"/>
                </a:lnTo>
                <a:lnTo>
                  <a:pt x="679504" y="167171"/>
                </a:lnTo>
                <a:lnTo>
                  <a:pt x="684460" y="155876"/>
                </a:lnTo>
                <a:lnTo>
                  <a:pt x="690622" y="143584"/>
                </a:lnTo>
                <a:lnTo>
                  <a:pt x="696635" y="133483"/>
                </a:lnTo>
                <a:lnTo>
                  <a:pt x="702548" y="124845"/>
                </a:lnTo>
                <a:lnTo>
                  <a:pt x="708395" y="117181"/>
                </a:lnTo>
                <a:lnTo>
                  <a:pt x="715151" y="110167"/>
                </a:lnTo>
                <a:lnTo>
                  <a:pt x="722512" y="103586"/>
                </a:lnTo>
                <a:lnTo>
                  <a:pt x="730278" y="97294"/>
                </a:lnTo>
                <a:lnTo>
                  <a:pt x="738312" y="91194"/>
                </a:lnTo>
                <a:lnTo>
                  <a:pt x="754858" y="79336"/>
                </a:lnTo>
                <a:lnTo>
                  <a:pt x="780239" y="61950"/>
                </a:lnTo>
                <a:lnTo>
                  <a:pt x="788764" y="57154"/>
                </a:lnTo>
                <a:lnTo>
                  <a:pt x="805857" y="49284"/>
                </a:lnTo>
                <a:lnTo>
                  <a:pt x="822979" y="45152"/>
                </a:lnTo>
                <a:lnTo>
                  <a:pt x="852703" y="42499"/>
                </a:lnTo>
                <a:lnTo>
                  <a:pt x="865071" y="44676"/>
                </a:lnTo>
                <a:lnTo>
                  <a:pt x="875966" y="48819"/>
                </a:lnTo>
                <a:lnTo>
                  <a:pt x="883983" y="53835"/>
                </a:lnTo>
                <a:lnTo>
                  <a:pt x="890722" y="61780"/>
                </a:lnTo>
                <a:lnTo>
                  <a:pt x="893851" y="66565"/>
                </a:lnTo>
                <a:lnTo>
                  <a:pt x="896891" y="72613"/>
                </a:lnTo>
                <a:lnTo>
                  <a:pt x="899870" y="79502"/>
                </a:lnTo>
                <a:lnTo>
                  <a:pt x="902809" y="86953"/>
                </a:lnTo>
                <a:lnTo>
                  <a:pt x="904767" y="93825"/>
                </a:lnTo>
                <a:lnTo>
                  <a:pt x="906073" y="100311"/>
                </a:lnTo>
                <a:lnTo>
                  <a:pt x="906944" y="106540"/>
                </a:lnTo>
                <a:lnTo>
                  <a:pt x="907524" y="115456"/>
                </a:lnTo>
                <a:lnTo>
                  <a:pt x="907911" y="126162"/>
                </a:lnTo>
                <a:lnTo>
                  <a:pt x="908169" y="138061"/>
                </a:lnTo>
                <a:lnTo>
                  <a:pt x="909294" y="147900"/>
                </a:lnTo>
                <a:lnTo>
                  <a:pt x="910995" y="156364"/>
                </a:lnTo>
                <a:lnTo>
                  <a:pt x="913082" y="163911"/>
                </a:lnTo>
                <a:lnTo>
                  <a:pt x="915427" y="170848"/>
                </a:lnTo>
                <a:lnTo>
                  <a:pt x="917942" y="177377"/>
                </a:lnTo>
                <a:lnTo>
                  <a:pt x="920572" y="183635"/>
                </a:lnTo>
                <a:lnTo>
                  <a:pt x="923277" y="188759"/>
                </a:lnTo>
                <a:lnTo>
                  <a:pt x="928823" y="196993"/>
                </a:lnTo>
                <a:lnTo>
                  <a:pt x="934463" y="203828"/>
                </a:lnTo>
                <a:lnTo>
                  <a:pt x="937300" y="206984"/>
                </a:lnTo>
                <a:lnTo>
                  <a:pt x="940144" y="209088"/>
                </a:lnTo>
                <a:lnTo>
                  <a:pt x="945844" y="211426"/>
                </a:lnTo>
                <a:lnTo>
                  <a:pt x="970360" y="213132"/>
                </a:lnTo>
                <a:lnTo>
                  <a:pt x="988872" y="208697"/>
                </a:lnTo>
                <a:lnTo>
                  <a:pt x="995480" y="204515"/>
                </a:lnTo>
                <a:lnTo>
                  <a:pt x="1001791" y="198870"/>
                </a:lnTo>
                <a:lnTo>
                  <a:pt x="1013883" y="185929"/>
                </a:lnTo>
                <a:lnTo>
                  <a:pt x="1025607" y="173828"/>
                </a:lnTo>
                <a:lnTo>
                  <a:pt x="1033305" y="163172"/>
                </a:lnTo>
                <a:lnTo>
                  <a:pt x="1042248" y="149400"/>
                </a:lnTo>
                <a:lnTo>
                  <a:pt x="1060439" y="120128"/>
                </a:lnTo>
                <a:lnTo>
                  <a:pt x="1074873" y="97593"/>
                </a:lnTo>
                <a:lnTo>
                  <a:pt x="1080437" y="87583"/>
                </a:lnTo>
                <a:lnTo>
                  <a:pt x="1085100" y="78052"/>
                </a:lnTo>
                <a:lnTo>
                  <a:pt x="1092819" y="60795"/>
                </a:lnTo>
                <a:lnTo>
                  <a:pt x="1105853" y="332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52"/>
          <p:cNvSpPr/>
          <p:nvPr/>
        </p:nvSpPr>
        <p:spPr>
          <a:xfrm>
            <a:off x="4657860" y="2500471"/>
            <a:ext cx="188461" cy="388462"/>
          </a:xfrm>
          <a:custGeom>
            <a:avLst/>
            <a:gdLst/>
            <a:ahLst/>
            <a:cxnLst/>
            <a:rect l="0" t="0" r="0" b="0"/>
            <a:pathLst>
              <a:path w="188461" h="388462">
                <a:moveTo>
                  <a:pt x="17010" y="79851"/>
                </a:moveTo>
                <a:lnTo>
                  <a:pt x="17010" y="61647"/>
                </a:lnTo>
                <a:lnTo>
                  <a:pt x="16057" y="53428"/>
                </a:lnTo>
                <a:lnTo>
                  <a:pt x="14470" y="45091"/>
                </a:lnTo>
                <a:lnTo>
                  <a:pt x="5078" y="6627"/>
                </a:lnTo>
                <a:lnTo>
                  <a:pt x="3340" y="1508"/>
                </a:lnTo>
                <a:lnTo>
                  <a:pt x="2182" y="0"/>
                </a:lnTo>
                <a:lnTo>
                  <a:pt x="1409" y="899"/>
                </a:lnTo>
                <a:lnTo>
                  <a:pt x="551" y="62859"/>
                </a:lnTo>
                <a:lnTo>
                  <a:pt x="0" y="197885"/>
                </a:lnTo>
                <a:lnTo>
                  <a:pt x="907" y="216643"/>
                </a:lnTo>
                <a:lnTo>
                  <a:pt x="2465" y="232958"/>
                </a:lnTo>
                <a:lnTo>
                  <a:pt x="4456" y="247645"/>
                </a:lnTo>
                <a:lnTo>
                  <a:pt x="6735" y="260294"/>
                </a:lnTo>
                <a:lnTo>
                  <a:pt x="9208" y="271584"/>
                </a:lnTo>
                <a:lnTo>
                  <a:pt x="11808" y="281968"/>
                </a:lnTo>
                <a:lnTo>
                  <a:pt x="14494" y="290796"/>
                </a:lnTo>
                <a:lnTo>
                  <a:pt x="17238" y="298586"/>
                </a:lnTo>
                <a:lnTo>
                  <a:pt x="20019" y="305684"/>
                </a:lnTo>
                <a:lnTo>
                  <a:pt x="23779" y="313274"/>
                </a:lnTo>
                <a:lnTo>
                  <a:pt x="28190" y="321192"/>
                </a:lnTo>
                <a:lnTo>
                  <a:pt x="33035" y="329327"/>
                </a:lnTo>
                <a:lnTo>
                  <a:pt x="38171" y="335703"/>
                </a:lnTo>
                <a:lnTo>
                  <a:pt x="43500" y="340907"/>
                </a:lnTo>
                <a:lnTo>
                  <a:pt x="48957" y="345328"/>
                </a:lnTo>
                <a:lnTo>
                  <a:pt x="55453" y="351133"/>
                </a:lnTo>
                <a:lnTo>
                  <a:pt x="70290" y="365204"/>
                </a:lnTo>
                <a:lnTo>
                  <a:pt x="78248" y="371051"/>
                </a:lnTo>
                <a:lnTo>
                  <a:pt x="86410" y="375902"/>
                </a:lnTo>
                <a:lnTo>
                  <a:pt x="94709" y="380088"/>
                </a:lnTo>
                <a:lnTo>
                  <a:pt x="102147" y="382879"/>
                </a:lnTo>
                <a:lnTo>
                  <a:pt x="109010" y="384740"/>
                </a:lnTo>
                <a:lnTo>
                  <a:pt x="115491" y="385980"/>
                </a:lnTo>
                <a:lnTo>
                  <a:pt x="123621" y="386807"/>
                </a:lnTo>
                <a:lnTo>
                  <a:pt x="132851" y="387359"/>
                </a:lnTo>
                <a:lnTo>
                  <a:pt x="156425" y="388135"/>
                </a:lnTo>
                <a:lnTo>
                  <a:pt x="171983" y="388364"/>
                </a:lnTo>
                <a:lnTo>
                  <a:pt x="188460" y="3884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53"/>
          <p:cNvSpPr/>
          <p:nvPr/>
        </p:nvSpPr>
        <p:spPr>
          <a:xfrm>
            <a:off x="4537709" y="2657475"/>
            <a:ext cx="334329" cy="34290"/>
          </a:xfrm>
          <a:custGeom>
            <a:avLst/>
            <a:gdLst/>
            <a:ahLst/>
            <a:cxnLst/>
            <a:rect l="0" t="0" r="0" b="0"/>
            <a:pathLst>
              <a:path w="334329" h="34290">
                <a:moveTo>
                  <a:pt x="0" y="34289"/>
                </a:moveTo>
                <a:lnTo>
                  <a:pt x="35796" y="22358"/>
                </a:lnTo>
                <a:lnTo>
                  <a:pt x="44819" y="20620"/>
                </a:lnTo>
                <a:lnTo>
                  <a:pt x="54644" y="19462"/>
                </a:lnTo>
                <a:lnTo>
                  <a:pt x="65005" y="18689"/>
                </a:lnTo>
                <a:lnTo>
                  <a:pt x="125094" y="13051"/>
                </a:lnTo>
                <a:lnTo>
                  <a:pt x="146262" y="10606"/>
                </a:lnTo>
                <a:lnTo>
                  <a:pt x="185020" y="5348"/>
                </a:lnTo>
                <a:lnTo>
                  <a:pt x="207167" y="3566"/>
                </a:lnTo>
                <a:lnTo>
                  <a:pt x="231457" y="2377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54"/>
          <p:cNvSpPr/>
          <p:nvPr/>
        </p:nvSpPr>
        <p:spPr>
          <a:xfrm>
            <a:off x="4932045" y="2648902"/>
            <a:ext cx="294175" cy="282894"/>
          </a:xfrm>
          <a:custGeom>
            <a:avLst/>
            <a:gdLst/>
            <a:ahLst/>
            <a:cxnLst/>
            <a:rect l="0" t="0" r="0" b="0"/>
            <a:pathLst>
              <a:path w="294175" h="282894">
                <a:moveTo>
                  <a:pt x="214312" y="0"/>
                </a:moveTo>
                <a:lnTo>
                  <a:pt x="196109" y="4551"/>
                </a:lnTo>
                <a:lnTo>
                  <a:pt x="188842" y="6844"/>
                </a:lnTo>
                <a:lnTo>
                  <a:pt x="182092" y="9325"/>
                </a:lnTo>
                <a:lnTo>
                  <a:pt x="175687" y="11932"/>
                </a:lnTo>
                <a:lnTo>
                  <a:pt x="168559" y="15575"/>
                </a:lnTo>
                <a:lnTo>
                  <a:pt x="160951" y="19908"/>
                </a:lnTo>
                <a:lnTo>
                  <a:pt x="153020" y="24702"/>
                </a:lnTo>
                <a:lnTo>
                  <a:pt x="144876" y="28851"/>
                </a:lnTo>
                <a:lnTo>
                  <a:pt x="136589" y="32569"/>
                </a:lnTo>
                <a:lnTo>
                  <a:pt x="128206" y="36000"/>
                </a:lnTo>
                <a:lnTo>
                  <a:pt x="117856" y="41145"/>
                </a:lnTo>
                <a:lnTo>
                  <a:pt x="106193" y="47433"/>
                </a:lnTo>
                <a:lnTo>
                  <a:pt x="93655" y="54482"/>
                </a:lnTo>
                <a:lnTo>
                  <a:pt x="83391" y="61086"/>
                </a:lnTo>
                <a:lnTo>
                  <a:pt x="74644" y="67394"/>
                </a:lnTo>
                <a:lnTo>
                  <a:pt x="66908" y="73504"/>
                </a:lnTo>
                <a:lnTo>
                  <a:pt x="59845" y="78530"/>
                </a:lnTo>
                <a:lnTo>
                  <a:pt x="53232" y="82834"/>
                </a:lnTo>
                <a:lnTo>
                  <a:pt x="46918" y="86655"/>
                </a:lnTo>
                <a:lnTo>
                  <a:pt x="41756" y="91107"/>
                </a:lnTo>
                <a:lnTo>
                  <a:pt x="37362" y="95981"/>
                </a:lnTo>
                <a:lnTo>
                  <a:pt x="33480" y="101135"/>
                </a:lnTo>
                <a:lnTo>
                  <a:pt x="29168" y="109401"/>
                </a:lnTo>
                <a:lnTo>
                  <a:pt x="26399" y="117919"/>
                </a:lnTo>
                <a:lnTo>
                  <a:pt x="25919" y="123945"/>
                </a:lnTo>
                <a:lnTo>
                  <a:pt x="27756" y="126445"/>
                </a:lnTo>
                <a:lnTo>
                  <a:pt x="34878" y="131763"/>
                </a:lnTo>
                <a:lnTo>
                  <a:pt x="42302" y="133562"/>
                </a:lnTo>
                <a:lnTo>
                  <a:pt x="52014" y="134761"/>
                </a:lnTo>
                <a:lnTo>
                  <a:pt x="63251" y="135561"/>
                </a:lnTo>
                <a:lnTo>
                  <a:pt x="77410" y="137046"/>
                </a:lnTo>
                <a:lnTo>
                  <a:pt x="110921" y="141237"/>
                </a:lnTo>
                <a:lnTo>
                  <a:pt x="126335" y="142735"/>
                </a:lnTo>
                <a:lnTo>
                  <a:pt x="140421" y="143735"/>
                </a:lnTo>
                <a:lnTo>
                  <a:pt x="153621" y="144401"/>
                </a:lnTo>
                <a:lnTo>
                  <a:pt x="166231" y="145797"/>
                </a:lnTo>
                <a:lnTo>
                  <a:pt x="178448" y="147680"/>
                </a:lnTo>
                <a:lnTo>
                  <a:pt x="190403" y="149889"/>
                </a:lnTo>
                <a:lnTo>
                  <a:pt x="201230" y="152313"/>
                </a:lnTo>
                <a:lnTo>
                  <a:pt x="211306" y="154882"/>
                </a:lnTo>
                <a:lnTo>
                  <a:pt x="220881" y="157548"/>
                </a:lnTo>
                <a:lnTo>
                  <a:pt x="232026" y="161229"/>
                </a:lnTo>
                <a:lnTo>
                  <a:pt x="257110" y="170400"/>
                </a:lnTo>
                <a:lnTo>
                  <a:pt x="266656" y="174560"/>
                </a:lnTo>
                <a:lnTo>
                  <a:pt x="273974" y="178286"/>
                </a:lnTo>
                <a:lnTo>
                  <a:pt x="279804" y="181722"/>
                </a:lnTo>
                <a:lnTo>
                  <a:pt x="288822" y="188081"/>
                </a:lnTo>
                <a:lnTo>
                  <a:pt x="292560" y="191109"/>
                </a:lnTo>
                <a:lnTo>
                  <a:pt x="294100" y="194081"/>
                </a:lnTo>
                <a:lnTo>
                  <a:pt x="294174" y="197015"/>
                </a:lnTo>
                <a:lnTo>
                  <a:pt x="293271" y="199923"/>
                </a:lnTo>
                <a:lnTo>
                  <a:pt x="289811" y="204720"/>
                </a:lnTo>
                <a:lnTo>
                  <a:pt x="284647" y="210775"/>
                </a:lnTo>
                <a:lnTo>
                  <a:pt x="278347" y="217669"/>
                </a:lnTo>
                <a:lnTo>
                  <a:pt x="269384" y="224170"/>
                </a:lnTo>
                <a:lnTo>
                  <a:pt x="258647" y="230409"/>
                </a:lnTo>
                <a:lnTo>
                  <a:pt x="246726" y="236474"/>
                </a:lnTo>
                <a:lnTo>
                  <a:pt x="234969" y="241469"/>
                </a:lnTo>
                <a:lnTo>
                  <a:pt x="223321" y="245752"/>
                </a:lnTo>
                <a:lnTo>
                  <a:pt x="211746" y="249560"/>
                </a:lnTo>
                <a:lnTo>
                  <a:pt x="200218" y="253051"/>
                </a:lnTo>
                <a:lnTo>
                  <a:pt x="166745" y="262515"/>
                </a:lnTo>
                <a:lnTo>
                  <a:pt x="137353" y="271351"/>
                </a:lnTo>
                <a:lnTo>
                  <a:pt x="115973" y="277128"/>
                </a:lnTo>
                <a:lnTo>
                  <a:pt x="105890" y="279050"/>
                </a:lnTo>
                <a:lnTo>
                  <a:pt x="96311" y="280331"/>
                </a:lnTo>
                <a:lnTo>
                  <a:pt x="87067" y="281185"/>
                </a:lnTo>
                <a:lnTo>
                  <a:pt x="77094" y="281754"/>
                </a:lnTo>
                <a:lnTo>
                  <a:pt x="55854" y="282387"/>
                </a:lnTo>
                <a:lnTo>
                  <a:pt x="18479" y="282826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55"/>
          <p:cNvSpPr/>
          <p:nvPr/>
        </p:nvSpPr>
        <p:spPr>
          <a:xfrm>
            <a:off x="5789484" y="1603057"/>
            <a:ext cx="171262" cy="668656"/>
          </a:xfrm>
          <a:custGeom>
            <a:avLst/>
            <a:gdLst/>
            <a:ahLst/>
            <a:cxnLst/>
            <a:rect l="0" t="0" r="0" b="0"/>
            <a:pathLst>
              <a:path w="171262" h="668656">
                <a:moveTo>
                  <a:pt x="171261" y="0"/>
                </a:moveTo>
                <a:lnTo>
                  <a:pt x="162159" y="4551"/>
                </a:lnTo>
                <a:lnTo>
                  <a:pt x="158525" y="6844"/>
                </a:lnTo>
                <a:lnTo>
                  <a:pt x="155150" y="9325"/>
                </a:lnTo>
                <a:lnTo>
                  <a:pt x="151948" y="11932"/>
                </a:lnTo>
                <a:lnTo>
                  <a:pt x="148860" y="13669"/>
                </a:lnTo>
                <a:lnTo>
                  <a:pt x="145850" y="14828"/>
                </a:lnTo>
                <a:lnTo>
                  <a:pt x="142890" y="15600"/>
                </a:lnTo>
                <a:lnTo>
                  <a:pt x="139964" y="18020"/>
                </a:lnTo>
                <a:lnTo>
                  <a:pt x="137062" y="21538"/>
                </a:lnTo>
                <a:lnTo>
                  <a:pt x="134173" y="25789"/>
                </a:lnTo>
                <a:lnTo>
                  <a:pt x="123345" y="43212"/>
                </a:lnTo>
                <a:lnTo>
                  <a:pt x="116457" y="54525"/>
                </a:lnTo>
                <a:lnTo>
                  <a:pt x="110912" y="63973"/>
                </a:lnTo>
                <a:lnTo>
                  <a:pt x="102212" y="79550"/>
                </a:lnTo>
                <a:lnTo>
                  <a:pt x="82857" y="117233"/>
                </a:lnTo>
                <a:lnTo>
                  <a:pt x="76130" y="129590"/>
                </a:lnTo>
                <a:lnTo>
                  <a:pt x="69740" y="140686"/>
                </a:lnTo>
                <a:lnTo>
                  <a:pt x="63575" y="150941"/>
                </a:lnTo>
                <a:lnTo>
                  <a:pt x="58512" y="160635"/>
                </a:lnTo>
                <a:lnTo>
                  <a:pt x="54186" y="169955"/>
                </a:lnTo>
                <a:lnTo>
                  <a:pt x="50348" y="179026"/>
                </a:lnTo>
                <a:lnTo>
                  <a:pt x="45885" y="190788"/>
                </a:lnTo>
                <a:lnTo>
                  <a:pt x="35846" y="219097"/>
                </a:lnTo>
                <a:lnTo>
                  <a:pt x="25033" y="253269"/>
                </a:lnTo>
                <a:lnTo>
                  <a:pt x="10777" y="299833"/>
                </a:lnTo>
                <a:lnTo>
                  <a:pt x="7121" y="311331"/>
                </a:lnTo>
                <a:lnTo>
                  <a:pt x="4684" y="322807"/>
                </a:lnTo>
                <a:lnTo>
                  <a:pt x="3060" y="334267"/>
                </a:lnTo>
                <a:lnTo>
                  <a:pt x="1977" y="345717"/>
                </a:lnTo>
                <a:lnTo>
                  <a:pt x="1255" y="359066"/>
                </a:lnTo>
                <a:lnTo>
                  <a:pt x="452" y="389137"/>
                </a:lnTo>
                <a:lnTo>
                  <a:pt x="0" y="429096"/>
                </a:lnTo>
                <a:lnTo>
                  <a:pt x="2435" y="448202"/>
                </a:lnTo>
                <a:lnTo>
                  <a:pt x="6692" y="466853"/>
                </a:lnTo>
                <a:lnTo>
                  <a:pt x="11759" y="494193"/>
                </a:lnTo>
                <a:lnTo>
                  <a:pt x="14443" y="506627"/>
                </a:lnTo>
                <a:lnTo>
                  <a:pt x="17186" y="517774"/>
                </a:lnTo>
                <a:lnTo>
                  <a:pt x="19967" y="528063"/>
                </a:lnTo>
                <a:lnTo>
                  <a:pt x="23725" y="536827"/>
                </a:lnTo>
                <a:lnTo>
                  <a:pt x="28136" y="544574"/>
                </a:lnTo>
                <a:lnTo>
                  <a:pt x="32982" y="551645"/>
                </a:lnTo>
                <a:lnTo>
                  <a:pt x="37164" y="558263"/>
                </a:lnTo>
                <a:lnTo>
                  <a:pt x="40906" y="564581"/>
                </a:lnTo>
                <a:lnTo>
                  <a:pt x="44352" y="570697"/>
                </a:lnTo>
                <a:lnTo>
                  <a:pt x="49507" y="578585"/>
                </a:lnTo>
                <a:lnTo>
                  <a:pt x="55802" y="587653"/>
                </a:lnTo>
                <a:lnTo>
                  <a:pt x="62856" y="597509"/>
                </a:lnTo>
                <a:lnTo>
                  <a:pt x="69463" y="605984"/>
                </a:lnTo>
                <a:lnTo>
                  <a:pt x="75773" y="613539"/>
                </a:lnTo>
                <a:lnTo>
                  <a:pt x="86911" y="626062"/>
                </a:lnTo>
                <a:lnTo>
                  <a:pt x="95037" y="634802"/>
                </a:lnTo>
                <a:lnTo>
                  <a:pt x="104967" y="645078"/>
                </a:lnTo>
                <a:lnTo>
                  <a:pt x="122633" y="662877"/>
                </a:lnTo>
                <a:lnTo>
                  <a:pt x="126459" y="664803"/>
                </a:lnTo>
                <a:lnTo>
                  <a:pt x="130916" y="666087"/>
                </a:lnTo>
                <a:lnTo>
                  <a:pt x="145543" y="6686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56"/>
          <p:cNvSpPr/>
          <p:nvPr/>
        </p:nvSpPr>
        <p:spPr>
          <a:xfrm>
            <a:off x="6406515" y="1620202"/>
            <a:ext cx="241642" cy="614058"/>
          </a:xfrm>
          <a:custGeom>
            <a:avLst/>
            <a:gdLst/>
            <a:ahLst/>
            <a:cxnLst/>
            <a:rect l="0" t="0" r="0" b="0"/>
            <a:pathLst>
              <a:path w="241642" h="614058">
                <a:moveTo>
                  <a:pt x="0" y="0"/>
                </a:moveTo>
                <a:lnTo>
                  <a:pt x="9101" y="4551"/>
                </a:lnTo>
                <a:lnTo>
                  <a:pt x="16110" y="9325"/>
                </a:lnTo>
                <a:lnTo>
                  <a:pt x="19312" y="11932"/>
                </a:lnTo>
                <a:lnTo>
                  <a:pt x="42023" y="29253"/>
                </a:lnTo>
                <a:lnTo>
                  <a:pt x="48970" y="35694"/>
                </a:lnTo>
                <a:lnTo>
                  <a:pt x="54554" y="41894"/>
                </a:lnTo>
                <a:lnTo>
                  <a:pt x="59229" y="47932"/>
                </a:lnTo>
                <a:lnTo>
                  <a:pt x="65204" y="53862"/>
                </a:lnTo>
                <a:lnTo>
                  <a:pt x="72044" y="59721"/>
                </a:lnTo>
                <a:lnTo>
                  <a:pt x="79461" y="65531"/>
                </a:lnTo>
                <a:lnTo>
                  <a:pt x="86311" y="71310"/>
                </a:lnTo>
                <a:lnTo>
                  <a:pt x="92784" y="77068"/>
                </a:lnTo>
                <a:lnTo>
                  <a:pt x="105054" y="88545"/>
                </a:lnTo>
                <a:lnTo>
                  <a:pt x="128454" y="111435"/>
                </a:lnTo>
                <a:lnTo>
                  <a:pt x="134213" y="117153"/>
                </a:lnTo>
                <a:lnTo>
                  <a:pt x="139958" y="123822"/>
                </a:lnTo>
                <a:lnTo>
                  <a:pt x="145693" y="131125"/>
                </a:lnTo>
                <a:lnTo>
                  <a:pt x="151421" y="138852"/>
                </a:lnTo>
                <a:lnTo>
                  <a:pt x="159050" y="150670"/>
                </a:lnTo>
                <a:lnTo>
                  <a:pt x="193589" y="207386"/>
                </a:lnTo>
                <a:lnTo>
                  <a:pt x="200496" y="218267"/>
                </a:lnTo>
                <a:lnTo>
                  <a:pt x="206054" y="228379"/>
                </a:lnTo>
                <a:lnTo>
                  <a:pt x="210712" y="237978"/>
                </a:lnTo>
                <a:lnTo>
                  <a:pt x="214769" y="247234"/>
                </a:lnTo>
                <a:lnTo>
                  <a:pt x="218427" y="257215"/>
                </a:lnTo>
                <a:lnTo>
                  <a:pt x="221818" y="267679"/>
                </a:lnTo>
                <a:lnTo>
                  <a:pt x="238655" y="325502"/>
                </a:lnTo>
                <a:lnTo>
                  <a:pt x="241018" y="339874"/>
                </a:lnTo>
                <a:lnTo>
                  <a:pt x="241641" y="352312"/>
                </a:lnTo>
                <a:lnTo>
                  <a:pt x="241104" y="363462"/>
                </a:lnTo>
                <a:lnTo>
                  <a:pt x="240507" y="386011"/>
                </a:lnTo>
                <a:lnTo>
                  <a:pt x="240348" y="397358"/>
                </a:lnTo>
                <a:lnTo>
                  <a:pt x="238337" y="407780"/>
                </a:lnTo>
                <a:lnTo>
                  <a:pt x="235092" y="417586"/>
                </a:lnTo>
                <a:lnTo>
                  <a:pt x="231022" y="426981"/>
                </a:lnTo>
                <a:lnTo>
                  <a:pt x="223961" y="445039"/>
                </a:lnTo>
                <a:lnTo>
                  <a:pt x="216696" y="462590"/>
                </a:lnTo>
                <a:lnTo>
                  <a:pt x="212091" y="471271"/>
                </a:lnTo>
                <a:lnTo>
                  <a:pt x="207116" y="479916"/>
                </a:lnTo>
                <a:lnTo>
                  <a:pt x="199038" y="490441"/>
                </a:lnTo>
                <a:lnTo>
                  <a:pt x="188889" y="502221"/>
                </a:lnTo>
                <a:lnTo>
                  <a:pt x="166818" y="526104"/>
                </a:lnTo>
                <a:lnTo>
                  <a:pt x="139280" y="554663"/>
                </a:lnTo>
                <a:lnTo>
                  <a:pt x="125084" y="569097"/>
                </a:lnTo>
                <a:lnTo>
                  <a:pt x="117679" y="574660"/>
                </a:lnTo>
                <a:lnTo>
                  <a:pt x="109885" y="579322"/>
                </a:lnTo>
                <a:lnTo>
                  <a:pt x="101832" y="583382"/>
                </a:lnTo>
                <a:lnTo>
                  <a:pt x="91700" y="587994"/>
                </a:lnTo>
                <a:lnTo>
                  <a:pt x="67743" y="598198"/>
                </a:lnTo>
                <a:lnTo>
                  <a:pt x="58497" y="602634"/>
                </a:lnTo>
                <a:lnTo>
                  <a:pt x="51380" y="606543"/>
                </a:lnTo>
                <a:lnTo>
                  <a:pt x="45683" y="610102"/>
                </a:lnTo>
                <a:lnTo>
                  <a:pt x="40933" y="612475"/>
                </a:lnTo>
                <a:lnTo>
                  <a:pt x="36814" y="614057"/>
                </a:lnTo>
                <a:lnTo>
                  <a:pt x="25717" y="6086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57"/>
          <p:cNvSpPr/>
          <p:nvPr/>
        </p:nvSpPr>
        <p:spPr>
          <a:xfrm>
            <a:off x="7153661" y="1628787"/>
            <a:ext cx="350134" cy="574346"/>
          </a:xfrm>
          <a:custGeom>
            <a:avLst/>
            <a:gdLst/>
            <a:ahLst/>
            <a:cxnLst/>
            <a:rect l="0" t="0" r="0" b="0"/>
            <a:pathLst>
              <a:path w="350134" h="574346">
                <a:moveTo>
                  <a:pt x="238691" y="34277"/>
                </a:moveTo>
                <a:lnTo>
                  <a:pt x="214827" y="22346"/>
                </a:lnTo>
                <a:lnTo>
                  <a:pt x="208495" y="19656"/>
                </a:lnTo>
                <a:lnTo>
                  <a:pt x="201415" y="16910"/>
                </a:lnTo>
                <a:lnTo>
                  <a:pt x="193838" y="14126"/>
                </a:lnTo>
                <a:lnTo>
                  <a:pt x="187835" y="11318"/>
                </a:lnTo>
                <a:lnTo>
                  <a:pt x="178623" y="5658"/>
                </a:lnTo>
                <a:lnTo>
                  <a:pt x="171976" y="3768"/>
                </a:lnTo>
                <a:lnTo>
                  <a:pt x="163734" y="2508"/>
                </a:lnTo>
                <a:lnTo>
                  <a:pt x="147274" y="1108"/>
                </a:lnTo>
                <a:lnTo>
                  <a:pt x="136784" y="485"/>
                </a:lnTo>
                <a:lnTo>
                  <a:pt x="128947" y="209"/>
                </a:lnTo>
                <a:lnTo>
                  <a:pt x="121336" y="86"/>
                </a:lnTo>
                <a:lnTo>
                  <a:pt x="86312" y="0"/>
                </a:lnTo>
                <a:lnTo>
                  <a:pt x="78051" y="949"/>
                </a:lnTo>
                <a:lnTo>
                  <a:pt x="70637" y="2533"/>
                </a:lnTo>
                <a:lnTo>
                  <a:pt x="63790" y="4542"/>
                </a:lnTo>
                <a:lnTo>
                  <a:pt x="57321" y="5882"/>
                </a:lnTo>
                <a:lnTo>
                  <a:pt x="51102" y="6774"/>
                </a:lnTo>
                <a:lnTo>
                  <a:pt x="45052" y="7370"/>
                </a:lnTo>
                <a:lnTo>
                  <a:pt x="41019" y="8719"/>
                </a:lnTo>
                <a:lnTo>
                  <a:pt x="38329" y="10571"/>
                </a:lnTo>
                <a:lnTo>
                  <a:pt x="29463" y="20387"/>
                </a:lnTo>
                <a:lnTo>
                  <a:pt x="18539" y="32451"/>
                </a:lnTo>
                <a:lnTo>
                  <a:pt x="11007" y="45907"/>
                </a:lnTo>
                <a:lnTo>
                  <a:pt x="7399" y="56350"/>
                </a:lnTo>
                <a:lnTo>
                  <a:pt x="3180" y="62503"/>
                </a:lnTo>
                <a:lnTo>
                  <a:pt x="1674" y="66429"/>
                </a:lnTo>
                <a:lnTo>
                  <a:pt x="0" y="75872"/>
                </a:lnTo>
                <a:lnTo>
                  <a:pt x="506" y="80105"/>
                </a:lnTo>
                <a:lnTo>
                  <a:pt x="1796" y="83879"/>
                </a:lnTo>
                <a:lnTo>
                  <a:pt x="3609" y="87348"/>
                </a:lnTo>
                <a:lnTo>
                  <a:pt x="6722" y="97280"/>
                </a:lnTo>
                <a:lnTo>
                  <a:pt x="15261" y="128636"/>
                </a:lnTo>
                <a:lnTo>
                  <a:pt x="18300" y="141951"/>
                </a:lnTo>
                <a:lnTo>
                  <a:pt x="20326" y="152732"/>
                </a:lnTo>
                <a:lnTo>
                  <a:pt x="21677" y="161825"/>
                </a:lnTo>
                <a:lnTo>
                  <a:pt x="25718" y="179548"/>
                </a:lnTo>
                <a:lnTo>
                  <a:pt x="29736" y="195997"/>
                </a:lnTo>
                <a:lnTo>
                  <a:pt x="31522" y="209658"/>
                </a:lnTo>
                <a:lnTo>
                  <a:pt x="34856" y="224620"/>
                </a:lnTo>
                <a:lnTo>
                  <a:pt x="38561" y="240794"/>
                </a:lnTo>
                <a:lnTo>
                  <a:pt x="45684" y="305736"/>
                </a:lnTo>
                <a:lnTo>
                  <a:pt x="47155" y="320978"/>
                </a:lnTo>
                <a:lnTo>
                  <a:pt x="48135" y="333996"/>
                </a:lnTo>
                <a:lnTo>
                  <a:pt x="48789" y="345532"/>
                </a:lnTo>
                <a:lnTo>
                  <a:pt x="48272" y="357986"/>
                </a:lnTo>
                <a:lnTo>
                  <a:pt x="46975" y="371051"/>
                </a:lnTo>
                <a:lnTo>
                  <a:pt x="45158" y="384523"/>
                </a:lnTo>
                <a:lnTo>
                  <a:pt x="42995" y="395409"/>
                </a:lnTo>
                <a:lnTo>
                  <a:pt x="38050" y="412586"/>
                </a:lnTo>
                <a:lnTo>
                  <a:pt x="35217" y="426569"/>
                </a:lnTo>
                <a:lnTo>
                  <a:pt x="33958" y="440087"/>
                </a:lnTo>
                <a:lnTo>
                  <a:pt x="33399" y="455620"/>
                </a:lnTo>
                <a:lnTo>
                  <a:pt x="33084" y="475879"/>
                </a:lnTo>
                <a:lnTo>
                  <a:pt x="32952" y="536907"/>
                </a:lnTo>
                <a:lnTo>
                  <a:pt x="33904" y="538909"/>
                </a:lnTo>
                <a:lnTo>
                  <a:pt x="38843" y="546277"/>
                </a:lnTo>
                <a:lnTo>
                  <a:pt x="41682" y="554493"/>
                </a:lnTo>
                <a:lnTo>
                  <a:pt x="45722" y="560124"/>
                </a:lnTo>
                <a:lnTo>
                  <a:pt x="48132" y="562007"/>
                </a:lnTo>
                <a:lnTo>
                  <a:pt x="50692" y="563262"/>
                </a:lnTo>
                <a:lnTo>
                  <a:pt x="63925" y="567569"/>
                </a:lnTo>
                <a:lnTo>
                  <a:pt x="70746" y="569828"/>
                </a:lnTo>
                <a:lnTo>
                  <a:pt x="76244" y="570381"/>
                </a:lnTo>
                <a:lnTo>
                  <a:pt x="80864" y="569797"/>
                </a:lnTo>
                <a:lnTo>
                  <a:pt x="89488" y="567561"/>
                </a:lnTo>
                <a:lnTo>
                  <a:pt x="99672" y="566568"/>
                </a:lnTo>
                <a:lnTo>
                  <a:pt x="161622" y="566008"/>
                </a:lnTo>
                <a:lnTo>
                  <a:pt x="191122" y="566882"/>
                </a:lnTo>
                <a:lnTo>
                  <a:pt x="350133" y="5743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58"/>
          <p:cNvSpPr/>
          <p:nvPr/>
        </p:nvSpPr>
        <p:spPr>
          <a:xfrm>
            <a:off x="7855267" y="1611746"/>
            <a:ext cx="416143" cy="625677"/>
          </a:xfrm>
          <a:custGeom>
            <a:avLst/>
            <a:gdLst/>
            <a:ahLst/>
            <a:cxnLst/>
            <a:rect l="0" t="0" r="0" b="0"/>
            <a:pathLst>
              <a:path w="416143" h="625677">
                <a:moveTo>
                  <a:pt x="0" y="51318"/>
                </a:moveTo>
                <a:lnTo>
                  <a:pt x="12735" y="45427"/>
                </a:lnTo>
                <a:lnTo>
                  <a:pt x="25257" y="42588"/>
                </a:lnTo>
                <a:lnTo>
                  <a:pt x="42023" y="38548"/>
                </a:lnTo>
                <a:lnTo>
                  <a:pt x="49923" y="37090"/>
                </a:lnTo>
                <a:lnTo>
                  <a:pt x="57094" y="36118"/>
                </a:lnTo>
                <a:lnTo>
                  <a:pt x="63780" y="35470"/>
                </a:lnTo>
                <a:lnTo>
                  <a:pt x="76289" y="34750"/>
                </a:lnTo>
                <a:lnTo>
                  <a:pt x="88199" y="34430"/>
                </a:lnTo>
                <a:lnTo>
                  <a:pt x="99842" y="34287"/>
                </a:lnTo>
                <a:lnTo>
                  <a:pt x="111367" y="31684"/>
                </a:lnTo>
                <a:lnTo>
                  <a:pt x="122839" y="28305"/>
                </a:lnTo>
                <a:lnTo>
                  <a:pt x="134287" y="26803"/>
                </a:lnTo>
                <a:lnTo>
                  <a:pt x="140960" y="25450"/>
                </a:lnTo>
                <a:lnTo>
                  <a:pt x="148266" y="23595"/>
                </a:lnTo>
                <a:lnTo>
                  <a:pt x="155994" y="21406"/>
                </a:lnTo>
                <a:lnTo>
                  <a:pt x="172201" y="16434"/>
                </a:lnTo>
                <a:lnTo>
                  <a:pt x="180523" y="13775"/>
                </a:lnTo>
                <a:lnTo>
                  <a:pt x="187976" y="12002"/>
                </a:lnTo>
                <a:lnTo>
                  <a:pt x="194850" y="10820"/>
                </a:lnTo>
                <a:lnTo>
                  <a:pt x="201338" y="10032"/>
                </a:lnTo>
                <a:lnTo>
                  <a:pt x="209473" y="8554"/>
                </a:lnTo>
                <a:lnTo>
                  <a:pt x="218706" y="6617"/>
                </a:lnTo>
                <a:lnTo>
                  <a:pt x="228672" y="4372"/>
                </a:lnTo>
                <a:lnTo>
                  <a:pt x="236268" y="2876"/>
                </a:lnTo>
                <a:lnTo>
                  <a:pt x="247247" y="1214"/>
                </a:lnTo>
                <a:lnTo>
                  <a:pt x="258785" y="278"/>
                </a:lnTo>
                <a:lnTo>
                  <a:pt x="268236" y="0"/>
                </a:lnTo>
                <a:lnTo>
                  <a:pt x="270264" y="914"/>
                </a:lnTo>
                <a:lnTo>
                  <a:pt x="271616" y="2475"/>
                </a:lnTo>
                <a:lnTo>
                  <a:pt x="272517" y="4469"/>
                </a:lnTo>
                <a:lnTo>
                  <a:pt x="273518" y="9224"/>
                </a:lnTo>
                <a:lnTo>
                  <a:pt x="274162" y="20038"/>
                </a:lnTo>
                <a:lnTo>
                  <a:pt x="280180" y="38190"/>
                </a:lnTo>
                <a:lnTo>
                  <a:pt x="282089" y="54519"/>
                </a:lnTo>
                <a:lnTo>
                  <a:pt x="282655" y="71423"/>
                </a:lnTo>
                <a:lnTo>
                  <a:pt x="282883" y="143739"/>
                </a:lnTo>
                <a:lnTo>
                  <a:pt x="285428" y="161927"/>
                </a:lnTo>
                <a:lnTo>
                  <a:pt x="288782" y="179535"/>
                </a:lnTo>
                <a:lnTo>
                  <a:pt x="290273" y="196886"/>
                </a:lnTo>
                <a:lnTo>
                  <a:pt x="290935" y="214123"/>
                </a:lnTo>
                <a:lnTo>
                  <a:pt x="292182" y="231308"/>
                </a:lnTo>
                <a:lnTo>
                  <a:pt x="295912" y="248472"/>
                </a:lnTo>
                <a:lnTo>
                  <a:pt x="303366" y="278750"/>
                </a:lnTo>
                <a:lnTo>
                  <a:pt x="306279" y="298132"/>
                </a:lnTo>
                <a:lnTo>
                  <a:pt x="308526" y="316271"/>
                </a:lnTo>
                <a:lnTo>
                  <a:pt x="312701" y="333858"/>
                </a:lnTo>
                <a:lnTo>
                  <a:pt x="317052" y="344453"/>
                </a:lnTo>
                <a:lnTo>
                  <a:pt x="322810" y="356279"/>
                </a:lnTo>
                <a:lnTo>
                  <a:pt x="329507" y="368925"/>
                </a:lnTo>
                <a:lnTo>
                  <a:pt x="334924" y="380214"/>
                </a:lnTo>
                <a:lnTo>
                  <a:pt x="339487" y="390597"/>
                </a:lnTo>
                <a:lnTo>
                  <a:pt x="347099" y="408801"/>
                </a:lnTo>
                <a:lnTo>
                  <a:pt x="353656" y="423242"/>
                </a:lnTo>
                <a:lnTo>
                  <a:pt x="359746" y="438550"/>
                </a:lnTo>
                <a:lnTo>
                  <a:pt x="367532" y="455832"/>
                </a:lnTo>
                <a:lnTo>
                  <a:pt x="373609" y="465774"/>
                </a:lnTo>
                <a:lnTo>
                  <a:pt x="386077" y="484123"/>
                </a:lnTo>
                <a:lnTo>
                  <a:pt x="394792" y="495454"/>
                </a:lnTo>
                <a:lnTo>
                  <a:pt x="397498" y="500761"/>
                </a:lnTo>
                <a:lnTo>
                  <a:pt x="402256" y="516380"/>
                </a:lnTo>
                <a:lnTo>
                  <a:pt x="408324" y="527464"/>
                </a:lnTo>
                <a:lnTo>
                  <a:pt x="410078" y="533766"/>
                </a:lnTo>
                <a:lnTo>
                  <a:pt x="411498" y="535828"/>
                </a:lnTo>
                <a:lnTo>
                  <a:pt x="413397" y="537202"/>
                </a:lnTo>
                <a:lnTo>
                  <a:pt x="415615" y="538118"/>
                </a:lnTo>
                <a:lnTo>
                  <a:pt x="416142" y="539682"/>
                </a:lnTo>
                <a:lnTo>
                  <a:pt x="415540" y="541677"/>
                </a:lnTo>
                <a:lnTo>
                  <a:pt x="412332" y="546433"/>
                </a:lnTo>
                <a:lnTo>
                  <a:pt x="407732" y="551722"/>
                </a:lnTo>
                <a:lnTo>
                  <a:pt x="397431" y="557248"/>
                </a:lnTo>
                <a:lnTo>
                  <a:pt x="390684" y="560055"/>
                </a:lnTo>
                <a:lnTo>
                  <a:pt x="378107" y="563173"/>
                </a:lnTo>
                <a:lnTo>
                  <a:pt x="366168" y="565512"/>
                </a:lnTo>
                <a:lnTo>
                  <a:pt x="354511" y="569727"/>
                </a:lnTo>
                <a:lnTo>
                  <a:pt x="344926" y="572184"/>
                </a:lnTo>
                <a:lnTo>
                  <a:pt x="332820" y="574775"/>
                </a:lnTo>
                <a:lnTo>
                  <a:pt x="319036" y="577454"/>
                </a:lnTo>
                <a:lnTo>
                  <a:pt x="304130" y="581146"/>
                </a:lnTo>
                <a:lnTo>
                  <a:pt x="288479" y="585512"/>
                </a:lnTo>
                <a:lnTo>
                  <a:pt x="272329" y="590327"/>
                </a:lnTo>
                <a:lnTo>
                  <a:pt x="258705" y="593538"/>
                </a:lnTo>
                <a:lnTo>
                  <a:pt x="246765" y="595678"/>
                </a:lnTo>
                <a:lnTo>
                  <a:pt x="235948" y="597105"/>
                </a:lnTo>
                <a:lnTo>
                  <a:pt x="225879" y="599009"/>
                </a:lnTo>
                <a:lnTo>
                  <a:pt x="216308" y="601230"/>
                </a:lnTo>
                <a:lnTo>
                  <a:pt x="207071" y="603664"/>
                </a:lnTo>
                <a:lnTo>
                  <a:pt x="198055" y="605286"/>
                </a:lnTo>
                <a:lnTo>
                  <a:pt x="189186" y="606368"/>
                </a:lnTo>
                <a:lnTo>
                  <a:pt x="180417" y="607089"/>
                </a:lnTo>
                <a:lnTo>
                  <a:pt x="168856" y="609475"/>
                </a:lnTo>
                <a:lnTo>
                  <a:pt x="155433" y="612970"/>
                </a:lnTo>
                <a:lnTo>
                  <a:pt x="140770" y="617205"/>
                </a:lnTo>
                <a:lnTo>
                  <a:pt x="130041" y="620029"/>
                </a:lnTo>
                <a:lnTo>
                  <a:pt x="121937" y="621912"/>
                </a:lnTo>
                <a:lnTo>
                  <a:pt x="102870" y="6256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59"/>
          <p:cNvSpPr/>
          <p:nvPr/>
        </p:nvSpPr>
        <p:spPr>
          <a:xfrm>
            <a:off x="6012179" y="2547338"/>
            <a:ext cx="427758" cy="409636"/>
          </a:xfrm>
          <a:custGeom>
            <a:avLst/>
            <a:gdLst/>
            <a:ahLst/>
            <a:cxnLst/>
            <a:rect l="0" t="0" r="0" b="0"/>
            <a:pathLst>
              <a:path w="427758" h="409636">
                <a:moveTo>
                  <a:pt x="0" y="41557"/>
                </a:moveTo>
                <a:lnTo>
                  <a:pt x="11932" y="29625"/>
                </a:lnTo>
                <a:lnTo>
                  <a:pt x="14622" y="27887"/>
                </a:lnTo>
                <a:lnTo>
                  <a:pt x="20152" y="25956"/>
                </a:lnTo>
                <a:lnTo>
                  <a:pt x="32415" y="23764"/>
                </a:lnTo>
                <a:lnTo>
                  <a:pt x="41712" y="19996"/>
                </a:lnTo>
                <a:lnTo>
                  <a:pt x="54734" y="17687"/>
                </a:lnTo>
                <a:lnTo>
                  <a:pt x="62207" y="17071"/>
                </a:lnTo>
                <a:lnTo>
                  <a:pt x="71951" y="15708"/>
                </a:lnTo>
                <a:lnTo>
                  <a:pt x="95479" y="11653"/>
                </a:lnTo>
                <a:lnTo>
                  <a:pt x="107468" y="10191"/>
                </a:lnTo>
                <a:lnTo>
                  <a:pt x="119270" y="9216"/>
                </a:lnTo>
                <a:lnTo>
                  <a:pt x="130949" y="8566"/>
                </a:lnTo>
                <a:lnTo>
                  <a:pt x="142544" y="7180"/>
                </a:lnTo>
                <a:lnTo>
                  <a:pt x="154085" y="5304"/>
                </a:lnTo>
                <a:lnTo>
                  <a:pt x="165588" y="3101"/>
                </a:lnTo>
                <a:lnTo>
                  <a:pt x="176115" y="1632"/>
                </a:lnTo>
                <a:lnTo>
                  <a:pt x="185990" y="653"/>
                </a:lnTo>
                <a:lnTo>
                  <a:pt x="195431" y="0"/>
                </a:lnTo>
                <a:lnTo>
                  <a:pt x="204583" y="517"/>
                </a:lnTo>
                <a:lnTo>
                  <a:pt x="213541" y="1815"/>
                </a:lnTo>
                <a:lnTo>
                  <a:pt x="222371" y="3632"/>
                </a:lnTo>
                <a:lnTo>
                  <a:pt x="231115" y="4843"/>
                </a:lnTo>
                <a:lnTo>
                  <a:pt x="239802" y="5651"/>
                </a:lnTo>
                <a:lnTo>
                  <a:pt x="248451" y="6190"/>
                </a:lnTo>
                <a:lnTo>
                  <a:pt x="257074" y="7501"/>
                </a:lnTo>
                <a:lnTo>
                  <a:pt x="265680" y="9328"/>
                </a:lnTo>
                <a:lnTo>
                  <a:pt x="274276" y="11498"/>
                </a:lnTo>
                <a:lnTo>
                  <a:pt x="286366" y="16450"/>
                </a:lnTo>
                <a:lnTo>
                  <a:pt x="298527" y="24592"/>
                </a:lnTo>
                <a:lnTo>
                  <a:pt x="311169" y="35877"/>
                </a:lnTo>
                <a:lnTo>
                  <a:pt x="313174" y="39675"/>
                </a:lnTo>
                <a:lnTo>
                  <a:pt x="315401" y="48976"/>
                </a:lnTo>
                <a:lnTo>
                  <a:pt x="315042" y="53170"/>
                </a:lnTo>
                <a:lnTo>
                  <a:pt x="313851" y="56919"/>
                </a:lnTo>
                <a:lnTo>
                  <a:pt x="312104" y="60371"/>
                </a:lnTo>
                <a:lnTo>
                  <a:pt x="305083" y="69286"/>
                </a:lnTo>
                <a:lnTo>
                  <a:pt x="295613" y="80551"/>
                </a:lnTo>
                <a:lnTo>
                  <a:pt x="290421" y="87555"/>
                </a:lnTo>
                <a:lnTo>
                  <a:pt x="285054" y="95082"/>
                </a:lnTo>
                <a:lnTo>
                  <a:pt x="278619" y="102005"/>
                </a:lnTo>
                <a:lnTo>
                  <a:pt x="271471" y="108526"/>
                </a:lnTo>
                <a:lnTo>
                  <a:pt x="263848" y="114778"/>
                </a:lnTo>
                <a:lnTo>
                  <a:pt x="256861" y="120851"/>
                </a:lnTo>
                <a:lnTo>
                  <a:pt x="244018" y="132678"/>
                </a:lnTo>
                <a:lnTo>
                  <a:pt x="236974" y="138499"/>
                </a:lnTo>
                <a:lnTo>
                  <a:pt x="229421" y="144285"/>
                </a:lnTo>
                <a:lnTo>
                  <a:pt x="221527" y="150047"/>
                </a:lnTo>
                <a:lnTo>
                  <a:pt x="213407" y="154841"/>
                </a:lnTo>
                <a:lnTo>
                  <a:pt x="205137" y="158990"/>
                </a:lnTo>
                <a:lnTo>
                  <a:pt x="196766" y="162708"/>
                </a:lnTo>
                <a:lnTo>
                  <a:pt x="177304" y="171919"/>
                </a:lnTo>
                <a:lnTo>
                  <a:pt x="166780" y="177042"/>
                </a:lnTo>
                <a:lnTo>
                  <a:pt x="158812" y="180458"/>
                </a:lnTo>
                <a:lnTo>
                  <a:pt x="147418" y="184253"/>
                </a:lnTo>
                <a:lnTo>
                  <a:pt x="135649" y="186389"/>
                </a:lnTo>
                <a:lnTo>
                  <a:pt x="134248" y="185737"/>
                </a:lnTo>
                <a:lnTo>
                  <a:pt x="134267" y="184349"/>
                </a:lnTo>
                <a:lnTo>
                  <a:pt x="135231" y="182472"/>
                </a:lnTo>
                <a:lnTo>
                  <a:pt x="143923" y="177846"/>
                </a:lnTo>
                <a:lnTo>
                  <a:pt x="150241" y="175278"/>
                </a:lnTo>
                <a:lnTo>
                  <a:pt x="157311" y="172614"/>
                </a:lnTo>
                <a:lnTo>
                  <a:pt x="172786" y="167115"/>
                </a:lnTo>
                <a:lnTo>
                  <a:pt x="179961" y="164314"/>
                </a:lnTo>
                <a:lnTo>
                  <a:pt x="193013" y="158663"/>
                </a:lnTo>
                <a:lnTo>
                  <a:pt x="200113" y="156775"/>
                </a:lnTo>
                <a:lnTo>
                  <a:pt x="207704" y="155516"/>
                </a:lnTo>
                <a:lnTo>
                  <a:pt x="215622" y="154677"/>
                </a:lnTo>
                <a:lnTo>
                  <a:pt x="223758" y="153165"/>
                </a:lnTo>
                <a:lnTo>
                  <a:pt x="232040" y="151205"/>
                </a:lnTo>
                <a:lnTo>
                  <a:pt x="240418" y="148946"/>
                </a:lnTo>
                <a:lnTo>
                  <a:pt x="248862" y="147439"/>
                </a:lnTo>
                <a:lnTo>
                  <a:pt x="257348" y="146435"/>
                </a:lnTo>
                <a:lnTo>
                  <a:pt x="265863" y="145766"/>
                </a:lnTo>
                <a:lnTo>
                  <a:pt x="275350" y="146272"/>
                </a:lnTo>
                <a:lnTo>
                  <a:pt x="285484" y="147562"/>
                </a:lnTo>
                <a:lnTo>
                  <a:pt x="296051" y="149374"/>
                </a:lnTo>
                <a:lnTo>
                  <a:pt x="305000" y="150582"/>
                </a:lnTo>
                <a:lnTo>
                  <a:pt x="312870" y="151388"/>
                </a:lnTo>
                <a:lnTo>
                  <a:pt x="320023" y="151925"/>
                </a:lnTo>
                <a:lnTo>
                  <a:pt x="327649" y="153236"/>
                </a:lnTo>
                <a:lnTo>
                  <a:pt x="335590" y="155062"/>
                </a:lnTo>
                <a:lnTo>
                  <a:pt x="343742" y="157232"/>
                </a:lnTo>
                <a:lnTo>
                  <a:pt x="351082" y="159631"/>
                </a:lnTo>
                <a:lnTo>
                  <a:pt x="364317" y="164836"/>
                </a:lnTo>
                <a:lnTo>
                  <a:pt x="376549" y="170325"/>
                </a:lnTo>
                <a:lnTo>
                  <a:pt x="382478" y="173122"/>
                </a:lnTo>
                <a:lnTo>
                  <a:pt x="387383" y="176892"/>
                </a:lnTo>
                <a:lnTo>
                  <a:pt x="395373" y="186161"/>
                </a:lnTo>
                <a:lnTo>
                  <a:pt x="402099" y="196630"/>
                </a:lnTo>
                <a:lnTo>
                  <a:pt x="409216" y="207633"/>
                </a:lnTo>
                <a:lnTo>
                  <a:pt x="418729" y="218873"/>
                </a:lnTo>
                <a:lnTo>
                  <a:pt x="424227" y="227679"/>
                </a:lnTo>
                <a:lnTo>
                  <a:pt x="425693" y="231361"/>
                </a:lnTo>
                <a:lnTo>
                  <a:pt x="427322" y="240531"/>
                </a:lnTo>
                <a:lnTo>
                  <a:pt x="427757" y="245644"/>
                </a:lnTo>
                <a:lnTo>
                  <a:pt x="425700" y="256405"/>
                </a:lnTo>
                <a:lnTo>
                  <a:pt x="420658" y="268489"/>
                </a:lnTo>
                <a:lnTo>
                  <a:pt x="416646" y="275713"/>
                </a:lnTo>
                <a:lnTo>
                  <a:pt x="412067" y="283386"/>
                </a:lnTo>
                <a:lnTo>
                  <a:pt x="407109" y="290406"/>
                </a:lnTo>
                <a:lnTo>
                  <a:pt x="401899" y="296991"/>
                </a:lnTo>
                <a:lnTo>
                  <a:pt x="396520" y="303286"/>
                </a:lnTo>
                <a:lnTo>
                  <a:pt x="387220" y="311293"/>
                </a:lnTo>
                <a:lnTo>
                  <a:pt x="375304" y="320441"/>
                </a:lnTo>
                <a:lnTo>
                  <a:pt x="361645" y="330349"/>
                </a:lnTo>
                <a:lnTo>
                  <a:pt x="331229" y="351519"/>
                </a:lnTo>
                <a:lnTo>
                  <a:pt x="315117" y="362498"/>
                </a:lnTo>
                <a:lnTo>
                  <a:pt x="300566" y="370770"/>
                </a:lnTo>
                <a:lnTo>
                  <a:pt x="287055" y="377237"/>
                </a:lnTo>
                <a:lnTo>
                  <a:pt x="274238" y="382501"/>
                </a:lnTo>
                <a:lnTo>
                  <a:pt x="252376" y="390890"/>
                </a:lnTo>
                <a:lnTo>
                  <a:pt x="242546" y="394461"/>
                </a:lnTo>
                <a:lnTo>
                  <a:pt x="230277" y="397794"/>
                </a:lnTo>
                <a:lnTo>
                  <a:pt x="216383" y="400968"/>
                </a:lnTo>
                <a:lnTo>
                  <a:pt x="201406" y="404037"/>
                </a:lnTo>
                <a:lnTo>
                  <a:pt x="188563" y="406082"/>
                </a:lnTo>
                <a:lnTo>
                  <a:pt x="177144" y="407446"/>
                </a:lnTo>
                <a:lnTo>
                  <a:pt x="166674" y="408356"/>
                </a:lnTo>
                <a:lnTo>
                  <a:pt x="157788" y="408962"/>
                </a:lnTo>
                <a:lnTo>
                  <a:pt x="142836" y="409635"/>
                </a:lnTo>
                <a:lnTo>
                  <a:pt x="129841" y="407395"/>
                </a:lnTo>
                <a:lnTo>
                  <a:pt x="118667" y="404176"/>
                </a:lnTo>
                <a:lnTo>
                  <a:pt x="110526" y="402746"/>
                </a:lnTo>
                <a:lnTo>
                  <a:pt x="101193" y="397030"/>
                </a:lnTo>
                <a:lnTo>
                  <a:pt x="92600" y="389092"/>
                </a:lnTo>
                <a:lnTo>
                  <a:pt x="90308" y="385642"/>
                </a:lnTo>
                <a:lnTo>
                  <a:pt x="87763" y="379269"/>
                </a:lnTo>
                <a:lnTo>
                  <a:pt x="85725" y="367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60"/>
          <p:cNvSpPr/>
          <p:nvPr/>
        </p:nvSpPr>
        <p:spPr>
          <a:xfrm>
            <a:off x="6346507" y="2391876"/>
            <a:ext cx="196123" cy="197020"/>
          </a:xfrm>
          <a:custGeom>
            <a:avLst/>
            <a:gdLst/>
            <a:ahLst/>
            <a:cxnLst/>
            <a:rect l="0" t="0" r="0" b="0"/>
            <a:pathLst>
              <a:path w="196123" h="197020">
                <a:moveTo>
                  <a:pt x="0" y="51286"/>
                </a:moveTo>
                <a:lnTo>
                  <a:pt x="4551" y="42185"/>
                </a:lnTo>
                <a:lnTo>
                  <a:pt x="7797" y="38551"/>
                </a:lnTo>
                <a:lnTo>
                  <a:pt x="11865" y="35176"/>
                </a:lnTo>
                <a:lnTo>
                  <a:pt x="16483" y="31973"/>
                </a:lnTo>
                <a:lnTo>
                  <a:pt x="20514" y="28886"/>
                </a:lnTo>
                <a:lnTo>
                  <a:pt x="24153" y="25875"/>
                </a:lnTo>
                <a:lnTo>
                  <a:pt x="27533" y="22915"/>
                </a:lnTo>
                <a:lnTo>
                  <a:pt x="31690" y="19990"/>
                </a:lnTo>
                <a:lnTo>
                  <a:pt x="36367" y="17087"/>
                </a:lnTo>
                <a:lnTo>
                  <a:pt x="41390" y="14199"/>
                </a:lnTo>
                <a:lnTo>
                  <a:pt x="50453" y="11321"/>
                </a:lnTo>
                <a:lnTo>
                  <a:pt x="62210" y="8450"/>
                </a:lnTo>
                <a:lnTo>
                  <a:pt x="75763" y="5584"/>
                </a:lnTo>
                <a:lnTo>
                  <a:pt x="86704" y="3673"/>
                </a:lnTo>
                <a:lnTo>
                  <a:pt x="95903" y="2399"/>
                </a:lnTo>
                <a:lnTo>
                  <a:pt x="103940" y="1550"/>
                </a:lnTo>
                <a:lnTo>
                  <a:pt x="112156" y="984"/>
                </a:lnTo>
                <a:lnTo>
                  <a:pt x="120491" y="606"/>
                </a:lnTo>
                <a:lnTo>
                  <a:pt x="137372" y="187"/>
                </a:lnTo>
                <a:lnTo>
                  <a:pt x="154399" y="0"/>
                </a:lnTo>
                <a:lnTo>
                  <a:pt x="161987" y="903"/>
                </a:lnTo>
                <a:lnTo>
                  <a:pt x="168951" y="2457"/>
                </a:lnTo>
                <a:lnTo>
                  <a:pt x="175500" y="4446"/>
                </a:lnTo>
                <a:lnTo>
                  <a:pt x="180817" y="6724"/>
                </a:lnTo>
                <a:lnTo>
                  <a:pt x="185315" y="9196"/>
                </a:lnTo>
                <a:lnTo>
                  <a:pt x="189266" y="11796"/>
                </a:lnTo>
                <a:lnTo>
                  <a:pt x="191900" y="14482"/>
                </a:lnTo>
                <a:lnTo>
                  <a:pt x="193655" y="17225"/>
                </a:lnTo>
                <a:lnTo>
                  <a:pt x="194826" y="20006"/>
                </a:lnTo>
                <a:lnTo>
                  <a:pt x="194654" y="23765"/>
                </a:lnTo>
                <a:lnTo>
                  <a:pt x="193587" y="28176"/>
                </a:lnTo>
                <a:lnTo>
                  <a:pt x="191923" y="33022"/>
                </a:lnTo>
                <a:lnTo>
                  <a:pt x="188908" y="37205"/>
                </a:lnTo>
                <a:lnTo>
                  <a:pt x="184994" y="40946"/>
                </a:lnTo>
                <a:lnTo>
                  <a:pt x="180480" y="44393"/>
                </a:lnTo>
                <a:lnTo>
                  <a:pt x="176518" y="48596"/>
                </a:lnTo>
                <a:lnTo>
                  <a:pt x="172923" y="53303"/>
                </a:lnTo>
                <a:lnTo>
                  <a:pt x="169575" y="58345"/>
                </a:lnTo>
                <a:lnTo>
                  <a:pt x="165438" y="62660"/>
                </a:lnTo>
                <a:lnTo>
                  <a:pt x="160774" y="66489"/>
                </a:lnTo>
                <a:lnTo>
                  <a:pt x="155760" y="69994"/>
                </a:lnTo>
                <a:lnTo>
                  <a:pt x="150513" y="73283"/>
                </a:lnTo>
                <a:lnTo>
                  <a:pt x="145109" y="76428"/>
                </a:lnTo>
                <a:lnTo>
                  <a:pt x="139602" y="79477"/>
                </a:lnTo>
                <a:lnTo>
                  <a:pt x="131168" y="83415"/>
                </a:lnTo>
                <a:lnTo>
                  <a:pt x="109097" y="92870"/>
                </a:lnTo>
                <a:lnTo>
                  <a:pt x="103211" y="96154"/>
                </a:lnTo>
                <a:lnTo>
                  <a:pt x="101193" y="98343"/>
                </a:lnTo>
                <a:lnTo>
                  <a:pt x="101752" y="99802"/>
                </a:lnTo>
                <a:lnTo>
                  <a:pt x="105935" y="100775"/>
                </a:lnTo>
                <a:lnTo>
                  <a:pt x="112533" y="101424"/>
                </a:lnTo>
                <a:lnTo>
                  <a:pt x="120742" y="101856"/>
                </a:lnTo>
                <a:lnTo>
                  <a:pt x="137484" y="102337"/>
                </a:lnTo>
                <a:lnTo>
                  <a:pt x="166963" y="102645"/>
                </a:lnTo>
                <a:lnTo>
                  <a:pt x="173221" y="104575"/>
                </a:lnTo>
                <a:lnTo>
                  <a:pt x="179298" y="107767"/>
                </a:lnTo>
                <a:lnTo>
                  <a:pt x="185255" y="111800"/>
                </a:lnTo>
                <a:lnTo>
                  <a:pt x="189225" y="115441"/>
                </a:lnTo>
                <a:lnTo>
                  <a:pt x="191873" y="118821"/>
                </a:lnTo>
                <a:lnTo>
                  <a:pt x="193637" y="122027"/>
                </a:lnTo>
                <a:lnTo>
                  <a:pt x="195599" y="128129"/>
                </a:lnTo>
                <a:lnTo>
                  <a:pt x="196122" y="131090"/>
                </a:lnTo>
                <a:lnTo>
                  <a:pt x="195518" y="134016"/>
                </a:lnTo>
                <a:lnTo>
                  <a:pt x="192307" y="139807"/>
                </a:lnTo>
                <a:lnTo>
                  <a:pt x="190117" y="143638"/>
                </a:lnTo>
                <a:lnTo>
                  <a:pt x="185144" y="152974"/>
                </a:lnTo>
                <a:lnTo>
                  <a:pt x="182484" y="157178"/>
                </a:lnTo>
                <a:lnTo>
                  <a:pt x="179758" y="160933"/>
                </a:lnTo>
                <a:lnTo>
                  <a:pt x="176990" y="164389"/>
                </a:lnTo>
                <a:lnTo>
                  <a:pt x="173238" y="167646"/>
                </a:lnTo>
                <a:lnTo>
                  <a:pt x="168832" y="170769"/>
                </a:lnTo>
                <a:lnTo>
                  <a:pt x="163990" y="173804"/>
                </a:lnTo>
                <a:lnTo>
                  <a:pt x="158857" y="175827"/>
                </a:lnTo>
                <a:lnTo>
                  <a:pt x="153529" y="177176"/>
                </a:lnTo>
                <a:lnTo>
                  <a:pt x="148073" y="178075"/>
                </a:lnTo>
                <a:lnTo>
                  <a:pt x="103191" y="186362"/>
                </a:lnTo>
                <a:lnTo>
                  <a:pt x="86892" y="188962"/>
                </a:lnTo>
                <a:lnTo>
                  <a:pt x="17145" y="1970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61"/>
          <p:cNvSpPr/>
          <p:nvPr/>
        </p:nvSpPr>
        <p:spPr>
          <a:xfrm>
            <a:off x="7385504" y="2555076"/>
            <a:ext cx="375466" cy="383093"/>
          </a:xfrm>
          <a:custGeom>
            <a:avLst/>
            <a:gdLst/>
            <a:ahLst/>
            <a:cxnLst/>
            <a:rect l="0" t="0" r="0" b="0"/>
            <a:pathLst>
              <a:path w="375466" h="383093">
                <a:moveTo>
                  <a:pt x="92573" y="50963"/>
                </a:moveTo>
                <a:lnTo>
                  <a:pt x="97124" y="41862"/>
                </a:lnTo>
                <a:lnTo>
                  <a:pt x="104505" y="31651"/>
                </a:lnTo>
                <a:lnTo>
                  <a:pt x="112481" y="25553"/>
                </a:lnTo>
                <a:lnTo>
                  <a:pt x="121423" y="20620"/>
                </a:lnTo>
                <a:lnTo>
                  <a:pt x="132765" y="16890"/>
                </a:lnTo>
                <a:lnTo>
                  <a:pt x="142503" y="12642"/>
                </a:lnTo>
                <a:lnTo>
                  <a:pt x="153182" y="7579"/>
                </a:lnTo>
                <a:lnTo>
                  <a:pt x="158697" y="4896"/>
                </a:lnTo>
                <a:lnTo>
                  <a:pt x="165231" y="3107"/>
                </a:lnTo>
                <a:lnTo>
                  <a:pt x="172444" y="1914"/>
                </a:lnTo>
                <a:lnTo>
                  <a:pt x="180110" y="1119"/>
                </a:lnTo>
                <a:lnTo>
                  <a:pt x="188079" y="589"/>
                </a:lnTo>
                <a:lnTo>
                  <a:pt x="196248" y="235"/>
                </a:lnTo>
                <a:lnTo>
                  <a:pt x="204552" y="0"/>
                </a:lnTo>
                <a:lnTo>
                  <a:pt x="212946" y="795"/>
                </a:lnTo>
                <a:lnTo>
                  <a:pt x="221399" y="2278"/>
                </a:lnTo>
                <a:lnTo>
                  <a:pt x="229893" y="4219"/>
                </a:lnTo>
                <a:lnTo>
                  <a:pt x="237460" y="6465"/>
                </a:lnTo>
                <a:lnTo>
                  <a:pt x="244409" y="8916"/>
                </a:lnTo>
                <a:lnTo>
                  <a:pt x="250947" y="11502"/>
                </a:lnTo>
                <a:lnTo>
                  <a:pt x="257210" y="14178"/>
                </a:lnTo>
                <a:lnTo>
                  <a:pt x="269251" y="19692"/>
                </a:lnTo>
                <a:lnTo>
                  <a:pt x="276081" y="23448"/>
                </a:lnTo>
                <a:lnTo>
                  <a:pt x="283492" y="27858"/>
                </a:lnTo>
                <a:lnTo>
                  <a:pt x="291290" y="32702"/>
                </a:lnTo>
                <a:lnTo>
                  <a:pt x="302494" y="43165"/>
                </a:lnTo>
                <a:lnTo>
                  <a:pt x="311602" y="54165"/>
                </a:lnTo>
                <a:lnTo>
                  <a:pt x="321999" y="65404"/>
                </a:lnTo>
                <a:lnTo>
                  <a:pt x="330430" y="76749"/>
                </a:lnTo>
                <a:lnTo>
                  <a:pt x="334012" y="82441"/>
                </a:lnTo>
                <a:lnTo>
                  <a:pt x="337352" y="91951"/>
                </a:lnTo>
                <a:lnTo>
                  <a:pt x="340532" y="104006"/>
                </a:lnTo>
                <a:lnTo>
                  <a:pt x="343604" y="117758"/>
                </a:lnTo>
                <a:lnTo>
                  <a:pt x="345652" y="129783"/>
                </a:lnTo>
                <a:lnTo>
                  <a:pt x="347017" y="140657"/>
                </a:lnTo>
                <a:lnTo>
                  <a:pt x="347927" y="150765"/>
                </a:lnTo>
                <a:lnTo>
                  <a:pt x="347582" y="161313"/>
                </a:lnTo>
                <a:lnTo>
                  <a:pt x="346399" y="172155"/>
                </a:lnTo>
                <a:lnTo>
                  <a:pt x="344658" y="183192"/>
                </a:lnTo>
                <a:lnTo>
                  <a:pt x="342544" y="193409"/>
                </a:lnTo>
                <a:lnTo>
                  <a:pt x="340183" y="203077"/>
                </a:lnTo>
                <a:lnTo>
                  <a:pt x="337657" y="212380"/>
                </a:lnTo>
                <a:lnTo>
                  <a:pt x="334067" y="221439"/>
                </a:lnTo>
                <a:lnTo>
                  <a:pt x="329770" y="230337"/>
                </a:lnTo>
                <a:lnTo>
                  <a:pt x="324999" y="239126"/>
                </a:lnTo>
                <a:lnTo>
                  <a:pt x="319914" y="247843"/>
                </a:lnTo>
                <a:lnTo>
                  <a:pt x="309183" y="265148"/>
                </a:lnTo>
                <a:lnTo>
                  <a:pt x="302702" y="273763"/>
                </a:lnTo>
                <a:lnTo>
                  <a:pt x="295524" y="282364"/>
                </a:lnTo>
                <a:lnTo>
                  <a:pt x="287881" y="290956"/>
                </a:lnTo>
                <a:lnTo>
                  <a:pt x="274309" y="305582"/>
                </a:lnTo>
                <a:lnTo>
                  <a:pt x="268023" y="312149"/>
                </a:lnTo>
                <a:lnTo>
                  <a:pt x="260975" y="318432"/>
                </a:lnTo>
                <a:lnTo>
                  <a:pt x="253418" y="324526"/>
                </a:lnTo>
                <a:lnTo>
                  <a:pt x="245523" y="330493"/>
                </a:lnTo>
                <a:lnTo>
                  <a:pt x="238355" y="336377"/>
                </a:lnTo>
                <a:lnTo>
                  <a:pt x="231671" y="342204"/>
                </a:lnTo>
                <a:lnTo>
                  <a:pt x="225310" y="347994"/>
                </a:lnTo>
                <a:lnTo>
                  <a:pt x="215354" y="353759"/>
                </a:lnTo>
                <a:lnTo>
                  <a:pt x="203002" y="359507"/>
                </a:lnTo>
                <a:lnTo>
                  <a:pt x="189053" y="365244"/>
                </a:lnTo>
                <a:lnTo>
                  <a:pt x="165933" y="374159"/>
                </a:lnTo>
                <a:lnTo>
                  <a:pt x="155768" y="377870"/>
                </a:lnTo>
                <a:lnTo>
                  <a:pt x="144228" y="380343"/>
                </a:lnTo>
                <a:lnTo>
                  <a:pt x="131772" y="381993"/>
                </a:lnTo>
                <a:lnTo>
                  <a:pt x="118706" y="383092"/>
                </a:lnTo>
                <a:lnTo>
                  <a:pt x="106185" y="382873"/>
                </a:lnTo>
                <a:lnTo>
                  <a:pt x="94027" y="381774"/>
                </a:lnTo>
                <a:lnTo>
                  <a:pt x="82113" y="380089"/>
                </a:lnTo>
                <a:lnTo>
                  <a:pt x="71312" y="378965"/>
                </a:lnTo>
                <a:lnTo>
                  <a:pt x="61254" y="378217"/>
                </a:lnTo>
                <a:lnTo>
                  <a:pt x="51691" y="377717"/>
                </a:lnTo>
                <a:lnTo>
                  <a:pt x="44364" y="376432"/>
                </a:lnTo>
                <a:lnTo>
                  <a:pt x="33681" y="372464"/>
                </a:lnTo>
                <a:lnTo>
                  <a:pt x="22313" y="364875"/>
                </a:lnTo>
                <a:lnTo>
                  <a:pt x="15944" y="356850"/>
                </a:lnTo>
                <a:lnTo>
                  <a:pt x="9938" y="347885"/>
                </a:lnTo>
                <a:lnTo>
                  <a:pt x="4094" y="340726"/>
                </a:lnTo>
                <a:lnTo>
                  <a:pt x="2155" y="336531"/>
                </a:lnTo>
                <a:lnTo>
                  <a:pt x="0" y="326790"/>
                </a:lnTo>
                <a:lnTo>
                  <a:pt x="377" y="322478"/>
                </a:lnTo>
                <a:lnTo>
                  <a:pt x="1582" y="318651"/>
                </a:lnTo>
                <a:lnTo>
                  <a:pt x="3338" y="315147"/>
                </a:lnTo>
                <a:lnTo>
                  <a:pt x="12907" y="303633"/>
                </a:lnTo>
                <a:lnTo>
                  <a:pt x="25734" y="289944"/>
                </a:lnTo>
                <a:lnTo>
                  <a:pt x="37783" y="277510"/>
                </a:lnTo>
                <a:lnTo>
                  <a:pt x="44617" y="272479"/>
                </a:lnTo>
                <a:lnTo>
                  <a:pt x="52030" y="268173"/>
                </a:lnTo>
                <a:lnTo>
                  <a:pt x="59829" y="264350"/>
                </a:lnTo>
                <a:lnTo>
                  <a:pt x="67886" y="260849"/>
                </a:lnTo>
                <a:lnTo>
                  <a:pt x="76115" y="257562"/>
                </a:lnTo>
                <a:lnTo>
                  <a:pt x="92879" y="251370"/>
                </a:lnTo>
                <a:lnTo>
                  <a:pt x="109854" y="245443"/>
                </a:lnTo>
                <a:lnTo>
                  <a:pt x="121238" y="243482"/>
                </a:lnTo>
                <a:lnTo>
                  <a:pt x="134543" y="242174"/>
                </a:lnTo>
                <a:lnTo>
                  <a:pt x="149129" y="241302"/>
                </a:lnTo>
                <a:lnTo>
                  <a:pt x="165519" y="241673"/>
                </a:lnTo>
                <a:lnTo>
                  <a:pt x="183114" y="242873"/>
                </a:lnTo>
                <a:lnTo>
                  <a:pt x="201511" y="244626"/>
                </a:lnTo>
                <a:lnTo>
                  <a:pt x="216633" y="247699"/>
                </a:lnTo>
                <a:lnTo>
                  <a:pt x="229573" y="251653"/>
                </a:lnTo>
                <a:lnTo>
                  <a:pt x="279972" y="271687"/>
                </a:lnTo>
                <a:lnTo>
                  <a:pt x="291801" y="278122"/>
                </a:lnTo>
                <a:lnTo>
                  <a:pt x="302544" y="285270"/>
                </a:lnTo>
                <a:lnTo>
                  <a:pt x="312564" y="292893"/>
                </a:lnTo>
                <a:lnTo>
                  <a:pt x="321148" y="298927"/>
                </a:lnTo>
                <a:lnTo>
                  <a:pt x="328777" y="303903"/>
                </a:lnTo>
                <a:lnTo>
                  <a:pt x="335768" y="308172"/>
                </a:lnTo>
                <a:lnTo>
                  <a:pt x="341380" y="313876"/>
                </a:lnTo>
                <a:lnTo>
                  <a:pt x="346075" y="320536"/>
                </a:lnTo>
                <a:lnTo>
                  <a:pt x="350157" y="327834"/>
                </a:lnTo>
                <a:lnTo>
                  <a:pt x="357232" y="338482"/>
                </a:lnTo>
                <a:lnTo>
                  <a:pt x="362599" y="346389"/>
                </a:lnTo>
                <a:lnTo>
                  <a:pt x="364985" y="353079"/>
                </a:lnTo>
                <a:lnTo>
                  <a:pt x="366573" y="355244"/>
                </a:lnTo>
                <a:lnTo>
                  <a:pt x="368585" y="356687"/>
                </a:lnTo>
                <a:lnTo>
                  <a:pt x="375465" y="3595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62"/>
          <p:cNvSpPr/>
          <p:nvPr/>
        </p:nvSpPr>
        <p:spPr>
          <a:xfrm>
            <a:off x="7898576" y="2426017"/>
            <a:ext cx="108846" cy="196759"/>
          </a:xfrm>
          <a:custGeom>
            <a:avLst/>
            <a:gdLst/>
            <a:ahLst/>
            <a:cxnLst/>
            <a:rect l="0" t="0" r="0" b="0"/>
            <a:pathLst>
              <a:path w="108846" h="196759">
                <a:moveTo>
                  <a:pt x="76706" y="17145"/>
                </a:moveTo>
                <a:lnTo>
                  <a:pt x="67605" y="8044"/>
                </a:lnTo>
                <a:lnTo>
                  <a:pt x="63971" y="5362"/>
                </a:lnTo>
                <a:lnTo>
                  <a:pt x="60596" y="3575"/>
                </a:lnTo>
                <a:lnTo>
                  <a:pt x="57394" y="2383"/>
                </a:lnTo>
                <a:lnTo>
                  <a:pt x="54306" y="1589"/>
                </a:lnTo>
                <a:lnTo>
                  <a:pt x="51295" y="1059"/>
                </a:lnTo>
                <a:lnTo>
                  <a:pt x="48336" y="706"/>
                </a:lnTo>
                <a:lnTo>
                  <a:pt x="45410" y="1423"/>
                </a:lnTo>
                <a:lnTo>
                  <a:pt x="42507" y="2854"/>
                </a:lnTo>
                <a:lnTo>
                  <a:pt x="39619" y="4760"/>
                </a:lnTo>
                <a:lnTo>
                  <a:pt x="35789" y="7936"/>
                </a:lnTo>
                <a:lnTo>
                  <a:pt x="31331" y="11958"/>
                </a:lnTo>
                <a:lnTo>
                  <a:pt x="19589" y="23000"/>
                </a:lnTo>
                <a:lnTo>
                  <a:pt x="16720" y="26763"/>
                </a:lnTo>
                <a:lnTo>
                  <a:pt x="8453" y="38565"/>
                </a:lnTo>
                <a:lnTo>
                  <a:pt x="5487" y="43808"/>
                </a:lnTo>
                <a:lnTo>
                  <a:pt x="3509" y="48255"/>
                </a:lnTo>
                <a:lnTo>
                  <a:pt x="2191" y="52173"/>
                </a:lnTo>
                <a:lnTo>
                  <a:pt x="1312" y="55737"/>
                </a:lnTo>
                <a:lnTo>
                  <a:pt x="726" y="59065"/>
                </a:lnTo>
                <a:lnTo>
                  <a:pt x="335" y="62237"/>
                </a:lnTo>
                <a:lnTo>
                  <a:pt x="1027" y="64351"/>
                </a:lnTo>
                <a:lnTo>
                  <a:pt x="2440" y="65761"/>
                </a:lnTo>
                <a:lnTo>
                  <a:pt x="7003" y="68023"/>
                </a:lnTo>
                <a:lnTo>
                  <a:pt x="10166" y="70873"/>
                </a:lnTo>
                <a:lnTo>
                  <a:pt x="12345" y="72966"/>
                </a:lnTo>
                <a:lnTo>
                  <a:pt x="14748" y="74361"/>
                </a:lnTo>
                <a:lnTo>
                  <a:pt x="17303" y="75292"/>
                </a:lnTo>
                <a:lnTo>
                  <a:pt x="19960" y="75912"/>
                </a:lnTo>
                <a:lnTo>
                  <a:pt x="23635" y="77278"/>
                </a:lnTo>
                <a:lnTo>
                  <a:pt x="27991" y="79141"/>
                </a:lnTo>
                <a:lnTo>
                  <a:pt x="32799" y="81336"/>
                </a:lnTo>
                <a:lnTo>
                  <a:pt x="66871" y="98077"/>
                </a:lnTo>
                <a:lnTo>
                  <a:pt x="76817" y="103485"/>
                </a:lnTo>
                <a:lnTo>
                  <a:pt x="84401" y="108042"/>
                </a:lnTo>
                <a:lnTo>
                  <a:pt x="90408" y="112033"/>
                </a:lnTo>
                <a:lnTo>
                  <a:pt x="94413" y="115646"/>
                </a:lnTo>
                <a:lnTo>
                  <a:pt x="97084" y="119008"/>
                </a:lnTo>
                <a:lnTo>
                  <a:pt x="98863" y="122201"/>
                </a:lnTo>
                <a:lnTo>
                  <a:pt x="100050" y="126235"/>
                </a:lnTo>
                <a:lnTo>
                  <a:pt x="100841" y="130829"/>
                </a:lnTo>
                <a:lnTo>
                  <a:pt x="101369" y="135797"/>
                </a:lnTo>
                <a:lnTo>
                  <a:pt x="101720" y="141014"/>
                </a:lnTo>
                <a:lnTo>
                  <a:pt x="101955" y="146397"/>
                </a:lnTo>
                <a:lnTo>
                  <a:pt x="102110" y="151890"/>
                </a:lnTo>
                <a:lnTo>
                  <a:pt x="101263" y="157458"/>
                </a:lnTo>
                <a:lnTo>
                  <a:pt x="99745" y="163074"/>
                </a:lnTo>
                <a:lnTo>
                  <a:pt x="97780" y="168724"/>
                </a:lnTo>
                <a:lnTo>
                  <a:pt x="95518" y="173442"/>
                </a:lnTo>
                <a:lnTo>
                  <a:pt x="93058" y="177541"/>
                </a:lnTo>
                <a:lnTo>
                  <a:pt x="90465" y="181226"/>
                </a:lnTo>
                <a:lnTo>
                  <a:pt x="87784" y="183682"/>
                </a:lnTo>
                <a:lnTo>
                  <a:pt x="85043" y="185320"/>
                </a:lnTo>
                <a:lnTo>
                  <a:pt x="82263" y="186411"/>
                </a:lnTo>
                <a:lnTo>
                  <a:pt x="78507" y="188092"/>
                </a:lnTo>
                <a:lnTo>
                  <a:pt x="69251" y="192499"/>
                </a:lnTo>
                <a:lnTo>
                  <a:pt x="65068" y="194055"/>
                </a:lnTo>
                <a:lnTo>
                  <a:pt x="61328" y="195093"/>
                </a:lnTo>
                <a:lnTo>
                  <a:pt x="57881" y="195784"/>
                </a:lnTo>
                <a:lnTo>
                  <a:pt x="52727" y="196245"/>
                </a:lnTo>
                <a:lnTo>
                  <a:pt x="46432" y="196553"/>
                </a:lnTo>
                <a:lnTo>
                  <a:pt x="39379" y="196758"/>
                </a:lnTo>
                <a:lnTo>
                  <a:pt x="32771" y="195942"/>
                </a:lnTo>
                <a:lnTo>
                  <a:pt x="26461" y="194445"/>
                </a:lnTo>
                <a:lnTo>
                  <a:pt x="20349" y="192495"/>
                </a:lnTo>
                <a:lnTo>
                  <a:pt x="16274" y="190243"/>
                </a:lnTo>
                <a:lnTo>
                  <a:pt x="13559" y="187788"/>
                </a:lnTo>
                <a:lnTo>
                  <a:pt x="11748" y="185200"/>
                </a:lnTo>
                <a:lnTo>
                  <a:pt x="9588" y="181569"/>
                </a:lnTo>
                <a:lnTo>
                  <a:pt x="7196" y="177244"/>
                </a:lnTo>
                <a:lnTo>
                  <a:pt x="4649" y="172455"/>
                </a:lnTo>
                <a:lnTo>
                  <a:pt x="2951" y="168310"/>
                </a:lnTo>
                <a:lnTo>
                  <a:pt x="1818" y="164594"/>
                </a:lnTo>
                <a:lnTo>
                  <a:pt x="1062" y="161165"/>
                </a:lnTo>
                <a:lnTo>
                  <a:pt x="560" y="156973"/>
                </a:lnTo>
                <a:lnTo>
                  <a:pt x="224" y="152274"/>
                </a:lnTo>
                <a:lnTo>
                  <a:pt x="0" y="147236"/>
                </a:lnTo>
                <a:lnTo>
                  <a:pt x="804" y="141972"/>
                </a:lnTo>
                <a:lnTo>
                  <a:pt x="2292" y="136558"/>
                </a:lnTo>
                <a:lnTo>
                  <a:pt x="11524" y="109630"/>
                </a:lnTo>
                <a:lnTo>
                  <a:pt x="15154" y="102614"/>
                </a:lnTo>
                <a:lnTo>
                  <a:pt x="19479" y="96032"/>
                </a:lnTo>
                <a:lnTo>
                  <a:pt x="24268" y="89739"/>
                </a:lnTo>
                <a:lnTo>
                  <a:pt x="29364" y="83638"/>
                </a:lnTo>
                <a:lnTo>
                  <a:pt x="34667" y="77667"/>
                </a:lnTo>
                <a:lnTo>
                  <a:pt x="40108" y="71780"/>
                </a:lnTo>
                <a:lnTo>
                  <a:pt x="48497" y="64046"/>
                </a:lnTo>
                <a:lnTo>
                  <a:pt x="58853" y="55080"/>
                </a:lnTo>
                <a:lnTo>
                  <a:pt x="79249" y="37815"/>
                </a:lnTo>
                <a:lnTo>
                  <a:pt x="91489" y="26967"/>
                </a:lnTo>
                <a:lnTo>
                  <a:pt x="100103" y="18970"/>
                </a:lnTo>
                <a:lnTo>
                  <a:pt x="103735" y="15504"/>
                </a:lnTo>
                <a:lnTo>
                  <a:pt x="106155" y="12241"/>
                </a:lnTo>
                <a:lnTo>
                  <a:pt x="107769" y="9113"/>
                </a:lnTo>
                <a:lnTo>
                  <a:pt x="108845" y="6076"/>
                </a:lnTo>
                <a:lnTo>
                  <a:pt x="108609" y="4051"/>
                </a:lnTo>
                <a:lnTo>
                  <a:pt x="107500" y="2700"/>
                </a:lnTo>
                <a:lnTo>
                  <a:pt x="105808" y="1800"/>
                </a:lnTo>
                <a:lnTo>
                  <a:pt x="103727" y="1200"/>
                </a:lnTo>
                <a:lnTo>
                  <a:pt x="101388" y="800"/>
                </a:lnTo>
                <a:lnTo>
                  <a:pt x="9385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63"/>
          <p:cNvSpPr/>
          <p:nvPr/>
        </p:nvSpPr>
        <p:spPr>
          <a:xfrm>
            <a:off x="2291714" y="3360908"/>
            <a:ext cx="456001" cy="1070954"/>
          </a:xfrm>
          <a:custGeom>
            <a:avLst/>
            <a:gdLst/>
            <a:ahLst/>
            <a:cxnLst/>
            <a:rect l="0" t="0" r="0" b="0"/>
            <a:pathLst>
              <a:path w="456001" h="1070954">
                <a:moveTo>
                  <a:pt x="68580" y="25229"/>
                </a:moveTo>
                <a:lnTo>
                  <a:pt x="92444" y="13298"/>
                </a:lnTo>
                <a:lnTo>
                  <a:pt x="99729" y="10607"/>
                </a:lnTo>
                <a:lnTo>
                  <a:pt x="108397" y="7861"/>
                </a:lnTo>
                <a:lnTo>
                  <a:pt x="117985" y="5078"/>
                </a:lnTo>
                <a:lnTo>
                  <a:pt x="127234" y="3223"/>
                </a:lnTo>
                <a:lnTo>
                  <a:pt x="136258" y="1985"/>
                </a:lnTo>
                <a:lnTo>
                  <a:pt x="145131" y="1161"/>
                </a:lnTo>
                <a:lnTo>
                  <a:pt x="152952" y="611"/>
                </a:lnTo>
                <a:lnTo>
                  <a:pt x="166721" y="0"/>
                </a:lnTo>
                <a:lnTo>
                  <a:pt x="174013" y="790"/>
                </a:lnTo>
                <a:lnTo>
                  <a:pt x="181731" y="2269"/>
                </a:lnTo>
                <a:lnTo>
                  <a:pt x="189734" y="4207"/>
                </a:lnTo>
                <a:lnTo>
                  <a:pt x="203707" y="8901"/>
                </a:lnTo>
                <a:lnTo>
                  <a:pt x="216267" y="13210"/>
                </a:lnTo>
                <a:lnTo>
                  <a:pt x="228199" y="15125"/>
                </a:lnTo>
                <a:lnTo>
                  <a:pt x="242392" y="21056"/>
                </a:lnTo>
                <a:lnTo>
                  <a:pt x="256320" y="29089"/>
                </a:lnTo>
                <a:lnTo>
                  <a:pt x="269516" y="38967"/>
                </a:lnTo>
                <a:lnTo>
                  <a:pt x="282508" y="50838"/>
                </a:lnTo>
                <a:lnTo>
                  <a:pt x="285494" y="53732"/>
                </a:lnTo>
                <a:lnTo>
                  <a:pt x="283675" y="57566"/>
                </a:lnTo>
                <a:lnTo>
                  <a:pt x="271493" y="66906"/>
                </a:lnTo>
                <a:lnTo>
                  <a:pt x="267673" y="71111"/>
                </a:lnTo>
                <a:lnTo>
                  <a:pt x="266079" y="74867"/>
                </a:lnTo>
                <a:lnTo>
                  <a:pt x="265969" y="78324"/>
                </a:lnTo>
                <a:lnTo>
                  <a:pt x="272635" y="104403"/>
                </a:lnTo>
                <a:lnTo>
                  <a:pt x="277699" y="120425"/>
                </a:lnTo>
                <a:lnTo>
                  <a:pt x="278045" y="142151"/>
                </a:lnTo>
                <a:lnTo>
                  <a:pt x="275023" y="165777"/>
                </a:lnTo>
                <a:lnTo>
                  <a:pt x="268920" y="195143"/>
                </a:lnTo>
                <a:lnTo>
                  <a:pt x="263835" y="228126"/>
                </a:lnTo>
                <a:lnTo>
                  <a:pt x="252161" y="258217"/>
                </a:lnTo>
                <a:lnTo>
                  <a:pt x="242026" y="288944"/>
                </a:lnTo>
                <a:lnTo>
                  <a:pt x="239341" y="310888"/>
                </a:lnTo>
                <a:lnTo>
                  <a:pt x="234217" y="322488"/>
                </a:lnTo>
                <a:lnTo>
                  <a:pt x="232684" y="332287"/>
                </a:lnTo>
                <a:lnTo>
                  <a:pt x="233228" y="336614"/>
                </a:lnTo>
                <a:lnTo>
                  <a:pt x="234543" y="340452"/>
                </a:lnTo>
                <a:lnTo>
                  <a:pt x="236372" y="343962"/>
                </a:lnTo>
                <a:lnTo>
                  <a:pt x="236639" y="347255"/>
                </a:lnTo>
                <a:lnTo>
                  <a:pt x="235865" y="350403"/>
                </a:lnTo>
                <a:lnTo>
                  <a:pt x="234396" y="353454"/>
                </a:lnTo>
                <a:lnTo>
                  <a:pt x="232764" y="361925"/>
                </a:lnTo>
                <a:lnTo>
                  <a:pt x="232329" y="366850"/>
                </a:lnTo>
                <a:lnTo>
                  <a:pt x="232991" y="371087"/>
                </a:lnTo>
                <a:lnTo>
                  <a:pt x="238358" y="384730"/>
                </a:lnTo>
                <a:lnTo>
                  <a:pt x="238916" y="387768"/>
                </a:lnTo>
                <a:lnTo>
                  <a:pt x="242075" y="393685"/>
                </a:lnTo>
                <a:lnTo>
                  <a:pt x="244251" y="396597"/>
                </a:lnTo>
                <a:lnTo>
                  <a:pt x="246669" y="402371"/>
                </a:lnTo>
                <a:lnTo>
                  <a:pt x="247313" y="405245"/>
                </a:lnTo>
                <a:lnTo>
                  <a:pt x="261084" y="428483"/>
                </a:lnTo>
                <a:lnTo>
                  <a:pt x="273964" y="444221"/>
                </a:lnTo>
                <a:lnTo>
                  <a:pt x="276940" y="447432"/>
                </a:lnTo>
                <a:lnTo>
                  <a:pt x="279877" y="449573"/>
                </a:lnTo>
                <a:lnTo>
                  <a:pt x="290466" y="454490"/>
                </a:lnTo>
                <a:lnTo>
                  <a:pt x="303404" y="462392"/>
                </a:lnTo>
                <a:lnTo>
                  <a:pt x="316139" y="467174"/>
                </a:lnTo>
                <a:lnTo>
                  <a:pt x="329101" y="469299"/>
                </a:lnTo>
                <a:lnTo>
                  <a:pt x="336559" y="469866"/>
                </a:lnTo>
                <a:lnTo>
                  <a:pt x="351512" y="470496"/>
                </a:lnTo>
                <a:lnTo>
                  <a:pt x="364508" y="470775"/>
                </a:lnTo>
                <a:lnTo>
                  <a:pt x="376634" y="468360"/>
                </a:lnTo>
                <a:lnTo>
                  <a:pt x="387420" y="465064"/>
                </a:lnTo>
                <a:lnTo>
                  <a:pt x="398848" y="463208"/>
                </a:lnTo>
                <a:lnTo>
                  <a:pt x="405231" y="462774"/>
                </a:lnTo>
                <a:lnTo>
                  <a:pt x="418731" y="457979"/>
                </a:lnTo>
                <a:lnTo>
                  <a:pt x="430245" y="455076"/>
                </a:lnTo>
                <a:lnTo>
                  <a:pt x="436647" y="451857"/>
                </a:lnTo>
                <a:lnTo>
                  <a:pt x="439689" y="449665"/>
                </a:lnTo>
                <a:lnTo>
                  <a:pt x="448148" y="447230"/>
                </a:lnTo>
                <a:lnTo>
                  <a:pt x="455399" y="446147"/>
                </a:lnTo>
                <a:lnTo>
                  <a:pt x="456000" y="445859"/>
                </a:lnTo>
                <a:lnTo>
                  <a:pt x="454670" y="445396"/>
                </a:lnTo>
                <a:lnTo>
                  <a:pt x="446991" y="452672"/>
                </a:lnTo>
                <a:lnTo>
                  <a:pt x="441581" y="462606"/>
                </a:lnTo>
                <a:lnTo>
                  <a:pt x="439146" y="469809"/>
                </a:lnTo>
                <a:lnTo>
                  <a:pt x="438497" y="473063"/>
                </a:lnTo>
                <a:lnTo>
                  <a:pt x="435235" y="479219"/>
                </a:lnTo>
                <a:lnTo>
                  <a:pt x="425380" y="495483"/>
                </a:lnTo>
                <a:lnTo>
                  <a:pt x="422421" y="503471"/>
                </a:lnTo>
                <a:lnTo>
                  <a:pt x="420153" y="511149"/>
                </a:lnTo>
                <a:lnTo>
                  <a:pt x="414473" y="526181"/>
                </a:lnTo>
                <a:lnTo>
                  <a:pt x="410462" y="547463"/>
                </a:lnTo>
                <a:lnTo>
                  <a:pt x="402773" y="576738"/>
                </a:lnTo>
                <a:lnTo>
                  <a:pt x="396835" y="607951"/>
                </a:lnTo>
                <a:lnTo>
                  <a:pt x="390526" y="638366"/>
                </a:lnTo>
                <a:lnTo>
                  <a:pt x="387174" y="666957"/>
                </a:lnTo>
                <a:lnTo>
                  <a:pt x="388930" y="682234"/>
                </a:lnTo>
                <a:lnTo>
                  <a:pt x="391933" y="696326"/>
                </a:lnTo>
                <a:lnTo>
                  <a:pt x="393861" y="726116"/>
                </a:lnTo>
                <a:lnTo>
                  <a:pt x="394242" y="755179"/>
                </a:lnTo>
                <a:lnTo>
                  <a:pt x="396834" y="769069"/>
                </a:lnTo>
                <a:lnTo>
                  <a:pt x="406259" y="798059"/>
                </a:lnTo>
                <a:lnTo>
                  <a:pt x="412354" y="826363"/>
                </a:lnTo>
                <a:lnTo>
                  <a:pt x="427387" y="864127"/>
                </a:lnTo>
                <a:lnTo>
                  <a:pt x="432837" y="881943"/>
                </a:lnTo>
                <a:lnTo>
                  <a:pt x="435906" y="908038"/>
                </a:lnTo>
                <a:lnTo>
                  <a:pt x="436624" y="925271"/>
                </a:lnTo>
                <a:lnTo>
                  <a:pt x="434403" y="939915"/>
                </a:lnTo>
                <a:lnTo>
                  <a:pt x="430241" y="951821"/>
                </a:lnTo>
                <a:lnTo>
                  <a:pt x="417032" y="974960"/>
                </a:lnTo>
                <a:lnTo>
                  <a:pt x="408868" y="983272"/>
                </a:lnTo>
                <a:lnTo>
                  <a:pt x="396984" y="992998"/>
                </a:lnTo>
                <a:lnTo>
                  <a:pt x="388481" y="1000926"/>
                </a:lnTo>
                <a:lnTo>
                  <a:pt x="379003" y="1010022"/>
                </a:lnTo>
                <a:lnTo>
                  <a:pt x="370779" y="1017037"/>
                </a:lnTo>
                <a:lnTo>
                  <a:pt x="356561" y="1027373"/>
                </a:lnTo>
                <a:lnTo>
                  <a:pt x="347245" y="1032415"/>
                </a:lnTo>
                <a:lnTo>
                  <a:pt x="336272" y="1037682"/>
                </a:lnTo>
                <a:lnTo>
                  <a:pt x="324194" y="1043097"/>
                </a:lnTo>
                <a:lnTo>
                  <a:pt x="313284" y="1047660"/>
                </a:lnTo>
                <a:lnTo>
                  <a:pt x="303154" y="1051655"/>
                </a:lnTo>
                <a:lnTo>
                  <a:pt x="293543" y="1055271"/>
                </a:lnTo>
                <a:lnTo>
                  <a:pt x="285231" y="1057681"/>
                </a:lnTo>
                <a:lnTo>
                  <a:pt x="277784" y="1059288"/>
                </a:lnTo>
                <a:lnTo>
                  <a:pt x="270914" y="1060359"/>
                </a:lnTo>
                <a:lnTo>
                  <a:pt x="263477" y="1062026"/>
                </a:lnTo>
                <a:lnTo>
                  <a:pt x="255662" y="1064090"/>
                </a:lnTo>
                <a:lnTo>
                  <a:pt x="247594" y="1066418"/>
                </a:lnTo>
                <a:lnTo>
                  <a:pt x="239358" y="1067970"/>
                </a:lnTo>
                <a:lnTo>
                  <a:pt x="231010" y="1069005"/>
                </a:lnTo>
                <a:lnTo>
                  <a:pt x="222586" y="1069694"/>
                </a:lnTo>
                <a:lnTo>
                  <a:pt x="215066" y="1070154"/>
                </a:lnTo>
                <a:lnTo>
                  <a:pt x="201630" y="1070666"/>
                </a:lnTo>
                <a:lnTo>
                  <a:pt x="178805" y="1070953"/>
                </a:lnTo>
                <a:lnTo>
                  <a:pt x="167781" y="1070041"/>
                </a:lnTo>
                <a:lnTo>
                  <a:pt x="154717" y="1068480"/>
                </a:lnTo>
                <a:lnTo>
                  <a:pt x="140292" y="1066488"/>
                </a:lnTo>
                <a:lnTo>
                  <a:pt x="111565" y="1061733"/>
                </a:lnTo>
                <a:lnTo>
                  <a:pt x="97237" y="1059132"/>
                </a:lnTo>
                <a:lnTo>
                  <a:pt x="85780" y="1056445"/>
                </a:lnTo>
                <a:lnTo>
                  <a:pt x="76237" y="1053701"/>
                </a:lnTo>
                <a:lnTo>
                  <a:pt x="67970" y="1050920"/>
                </a:lnTo>
                <a:lnTo>
                  <a:pt x="46084" y="1042749"/>
                </a:lnTo>
                <a:lnTo>
                  <a:pt x="33580" y="1037903"/>
                </a:lnTo>
                <a:lnTo>
                  <a:pt x="19687" y="1029979"/>
                </a:lnTo>
                <a:lnTo>
                  <a:pt x="7009" y="1018007"/>
                </a:lnTo>
                <a:lnTo>
                  <a:pt x="0" y="1011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64"/>
          <p:cNvSpPr/>
          <p:nvPr/>
        </p:nvSpPr>
        <p:spPr>
          <a:xfrm>
            <a:off x="2986087" y="3759708"/>
            <a:ext cx="514351" cy="289820"/>
          </a:xfrm>
          <a:custGeom>
            <a:avLst/>
            <a:gdLst/>
            <a:ahLst/>
            <a:cxnLst/>
            <a:rect l="0" t="0" r="0" b="0"/>
            <a:pathLst>
              <a:path w="514351" h="289820">
                <a:moveTo>
                  <a:pt x="0" y="29337"/>
                </a:moveTo>
                <a:lnTo>
                  <a:pt x="0" y="65132"/>
                </a:lnTo>
                <a:lnTo>
                  <a:pt x="952" y="73203"/>
                </a:lnTo>
                <a:lnTo>
                  <a:pt x="2540" y="81440"/>
                </a:lnTo>
                <a:lnTo>
                  <a:pt x="4551" y="89790"/>
                </a:lnTo>
                <a:lnTo>
                  <a:pt x="6844" y="98214"/>
                </a:lnTo>
                <a:lnTo>
                  <a:pt x="11932" y="115194"/>
                </a:lnTo>
                <a:lnTo>
                  <a:pt x="24702" y="154471"/>
                </a:lnTo>
                <a:lnTo>
                  <a:pt x="28851" y="166100"/>
                </a:lnTo>
                <a:lnTo>
                  <a:pt x="32569" y="175757"/>
                </a:lnTo>
                <a:lnTo>
                  <a:pt x="36000" y="184100"/>
                </a:lnTo>
                <a:lnTo>
                  <a:pt x="38287" y="192520"/>
                </a:lnTo>
                <a:lnTo>
                  <a:pt x="39812" y="200990"/>
                </a:lnTo>
                <a:lnTo>
                  <a:pt x="40829" y="209495"/>
                </a:lnTo>
                <a:lnTo>
                  <a:pt x="43412" y="218975"/>
                </a:lnTo>
                <a:lnTo>
                  <a:pt x="47039" y="229105"/>
                </a:lnTo>
                <a:lnTo>
                  <a:pt x="51362" y="239668"/>
                </a:lnTo>
                <a:lnTo>
                  <a:pt x="55196" y="248615"/>
                </a:lnTo>
                <a:lnTo>
                  <a:pt x="61996" y="263636"/>
                </a:lnTo>
                <a:lnTo>
                  <a:pt x="64191" y="269356"/>
                </a:lnTo>
                <a:lnTo>
                  <a:pt x="66629" y="278252"/>
                </a:lnTo>
                <a:lnTo>
                  <a:pt x="70253" y="285381"/>
                </a:lnTo>
                <a:lnTo>
                  <a:pt x="72553" y="288615"/>
                </a:lnTo>
                <a:lnTo>
                  <a:pt x="73134" y="289819"/>
                </a:lnTo>
                <a:lnTo>
                  <a:pt x="72568" y="289669"/>
                </a:lnTo>
                <a:lnTo>
                  <a:pt x="71239" y="288616"/>
                </a:lnTo>
                <a:lnTo>
                  <a:pt x="70352" y="286010"/>
                </a:lnTo>
                <a:lnTo>
                  <a:pt x="69368" y="278034"/>
                </a:lnTo>
                <a:lnTo>
                  <a:pt x="68153" y="271335"/>
                </a:lnTo>
                <a:lnTo>
                  <a:pt x="66390" y="263059"/>
                </a:lnTo>
                <a:lnTo>
                  <a:pt x="64263" y="253731"/>
                </a:lnTo>
                <a:lnTo>
                  <a:pt x="62844" y="245608"/>
                </a:lnTo>
                <a:lnTo>
                  <a:pt x="61899" y="238288"/>
                </a:lnTo>
                <a:lnTo>
                  <a:pt x="61268" y="231502"/>
                </a:lnTo>
                <a:lnTo>
                  <a:pt x="61800" y="221264"/>
                </a:lnTo>
                <a:lnTo>
                  <a:pt x="63108" y="208723"/>
                </a:lnTo>
                <a:lnTo>
                  <a:pt x="64932" y="194647"/>
                </a:lnTo>
                <a:lnTo>
                  <a:pt x="66148" y="183359"/>
                </a:lnTo>
                <a:lnTo>
                  <a:pt x="66959" y="173928"/>
                </a:lnTo>
                <a:lnTo>
                  <a:pt x="67499" y="165736"/>
                </a:lnTo>
                <a:lnTo>
                  <a:pt x="69765" y="157417"/>
                </a:lnTo>
                <a:lnTo>
                  <a:pt x="73180" y="149013"/>
                </a:lnTo>
                <a:lnTo>
                  <a:pt x="77362" y="140553"/>
                </a:lnTo>
                <a:lnTo>
                  <a:pt x="80149" y="133009"/>
                </a:lnTo>
                <a:lnTo>
                  <a:pt x="82008" y="126074"/>
                </a:lnTo>
                <a:lnTo>
                  <a:pt x="83247" y="119545"/>
                </a:lnTo>
                <a:lnTo>
                  <a:pt x="85025" y="113288"/>
                </a:lnTo>
                <a:lnTo>
                  <a:pt x="87163" y="107212"/>
                </a:lnTo>
                <a:lnTo>
                  <a:pt x="89542" y="101256"/>
                </a:lnTo>
                <a:lnTo>
                  <a:pt x="92079" y="95381"/>
                </a:lnTo>
                <a:lnTo>
                  <a:pt x="97439" y="83772"/>
                </a:lnTo>
                <a:lnTo>
                  <a:pt x="101154" y="78009"/>
                </a:lnTo>
                <a:lnTo>
                  <a:pt x="105536" y="72263"/>
                </a:lnTo>
                <a:lnTo>
                  <a:pt x="110362" y="66527"/>
                </a:lnTo>
                <a:lnTo>
                  <a:pt x="118265" y="57613"/>
                </a:lnTo>
                <a:lnTo>
                  <a:pt x="121706" y="53903"/>
                </a:lnTo>
                <a:lnTo>
                  <a:pt x="125905" y="51429"/>
                </a:lnTo>
                <a:lnTo>
                  <a:pt x="135650" y="48680"/>
                </a:lnTo>
                <a:lnTo>
                  <a:pt x="146331" y="47459"/>
                </a:lnTo>
                <a:lnTo>
                  <a:pt x="160515" y="46771"/>
                </a:lnTo>
                <a:lnTo>
                  <a:pt x="164160" y="46675"/>
                </a:lnTo>
                <a:lnTo>
                  <a:pt x="173290" y="49107"/>
                </a:lnTo>
                <a:lnTo>
                  <a:pt x="182745" y="53363"/>
                </a:lnTo>
                <a:lnTo>
                  <a:pt x="194376" y="62068"/>
                </a:lnTo>
                <a:lnTo>
                  <a:pt x="199117" y="66397"/>
                </a:lnTo>
                <a:lnTo>
                  <a:pt x="204182" y="71189"/>
                </a:lnTo>
                <a:lnTo>
                  <a:pt x="208511" y="76288"/>
                </a:lnTo>
                <a:lnTo>
                  <a:pt x="212350" y="81593"/>
                </a:lnTo>
                <a:lnTo>
                  <a:pt x="215862" y="87034"/>
                </a:lnTo>
                <a:lnTo>
                  <a:pt x="221061" y="98282"/>
                </a:lnTo>
                <a:lnTo>
                  <a:pt x="227384" y="113400"/>
                </a:lnTo>
                <a:lnTo>
                  <a:pt x="240124" y="144803"/>
                </a:lnTo>
                <a:lnTo>
                  <a:pt x="248962" y="165110"/>
                </a:lnTo>
                <a:lnTo>
                  <a:pt x="252652" y="177002"/>
                </a:lnTo>
                <a:lnTo>
                  <a:pt x="256065" y="190645"/>
                </a:lnTo>
                <a:lnTo>
                  <a:pt x="259293" y="205456"/>
                </a:lnTo>
                <a:lnTo>
                  <a:pt x="261444" y="217234"/>
                </a:lnTo>
                <a:lnTo>
                  <a:pt x="262879" y="226992"/>
                </a:lnTo>
                <a:lnTo>
                  <a:pt x="263835" y="235402"/>
                </a:lnTo>
                <a:lnTo>
                  <a:pt x="264472" y="241961"/>
                </a:lnTo>
                <a:lnTo>
                  <a:pt x="264897" y="247286"/>
                </a:lnTo>
                <a:lnTo>
                  <a:pt x="265181" y="251789"/>
                </a:lnTo>
                <a:lnTo>
                  <a:pt x="266322" y="254791"/>
                </a:lnTo>
                <a:lnTo>
                  <a:pt x="268036" y="256792"/>
                </a:lnTo>
                <a:lnTo>
                  <a:pt x="273079" y="260004"/>
                </a:lnTo>
                <a:lnTo>
                  <a:pt x="273493" y="259314"/>
                </a:lnTo>
                <a:lnTo>
                  <a:pt x="273952" y="256009"/>
                </a:lnTo>
                <a:lnTo>
                  <a:pt x="274157" y="248825"/>
                </a:lnTo>
                <a:lnTo>
                  <a:pt x="274211" y="244242"/>
                </a:lnTo>
                <a:lnTo>
                  <a:pt x="275200" y="233567"/>
                </a:lnTo>
                <a:lnTo>
                  <a:pt x="278838" y="201386"/>
                </a:lnTo>
                <a:lnTo>
                  <a:pt x="280190" y="186898"/>
                </a:lnTo>
                <a:lnTo>
                  <a:pt x="281091" y="174383"/>
                </a:lnTo>
                <a:lnTo>
                  <a:pt x="281691" y="163182"/>
                </a:lnTo>
                <a:lnTo>
                  <a:pt x="283044" y="152857"/>
                </a:lnTo>
                <a:lnTo>
                  <a:pt x="284899" y="143116"/>
                </a:lnTo>
                <a:lnTo>
                  <a:pt x="287088" y="133764"/>
                </a:lnTo>
                <a:lnTo>
                  <a:pt x="290452" y="124673"/>
                </a:lnTo>
                <a:lnTo>
                  <a:pt x="294599" y="115754"/>
                </a:lnTo>
                <a:lnTo>
                  <a:pt x="305241" y="95367"/>
                </a:lnTo>
                <a:lnTo>
                  <a:pt x="334483" y="37503"/>
                </a:lnTo>
                <a:lnTo>
                  <a:pt x="339194" y="30971"/>
                </a:lnTo>
                <a:lnTo>
                  <a:pt x="344239" y="25664"/>
                </a:lnTo>
                <a:lnTo>
                  <a:pt x="353973" y="17226"/>
                </a:lnTo>
                <a:lnTo>
                  <a:pt x="361474" y="10302"/>
                </a:lnTo>
                <a:lnTo>
                  <a:pt x="370522" y="4049"/>
                </a:lnTo>
                <a:lnTo>
                  <a:pt x="375603" y="1048"/>
                </a:lnTo>
                <a:lnTo>
                  <a:pt x="379942" y="0"/>
                </a:lnTo>
                <a:lnTo>
                  <a:pt x="383787" y="254"/>
                </a:lnTo>
                <a:lnTo>
                  <a:pt x="396290" y="5162"/>
                </a:lnTo>
                <a:lnTo>
                  <a:pt x="405681" y="10020"/>
                </a:lnTo>
                <a:lnTo>
                  <a:pt x="413030" y="15354"/>
                </a:lnTo>
                <a:lnTo>
                  <a:pt x="416323" y="20015"/>
                </a:lnTo>
                <a:lnTo>
                  <a:pt x="419471" y="25979"/>
                </a:lnTo>
                <a:lnTo>
                  <a:pt x="422523" y="32813"/>
                </a:lnTo>
                <a:lnTo>
                  <a:pt x="425509" y="44037"/>
                </a:lnTo>
                <a:lnTo>
                  <a:pt x="428453" y="58187"/>
                </a:lnTo>
                <a:lnTo>
                  <a:pt x="431368" y="74288"/>
                </a:lnTo>
                <a:lnTo>
                  <a:pt x="434263" y="87879"/>
                </a:lnTo>
                <a:lnTo>
                  <a:pt x="437147" y="99797"/>
                </a:lnTo>
                <a:lnTo>
                  <a:pt x="440021" y="110601"/>
                </a:lnTo>
                <a:lnTo>
                  <a:pt x="441937" y="121613"/>
                </a:lnTo>
                <a:lnTo>
                  <a:pt x="443215" y="132764"/>
                </a:lnTo>
                <a:lnTo>
                  <a:pt x="444067" y="144008"/>
                </a:lnTo>
                <a:lnTo>
                  <a:pt x="446539" y="156267"/>
                </a:lnTo>
                <a:lnTo>
                  <a:pt x="450093" y="169202"/>
                </a:lnTo>
                <a:lnTo>
                  <a:pt x="454367" y="182588"/>
                </a:lnTo>
                <a:lnTo>
                  <a:pt x="457216" y="193416"/>
                </a:lnTo>
                <a:lnTo>
                  <a:pt x="459116" y="202541"/>
                </a:lnTo>
                <a:lnTo>
                  <a:pt x="460382" y="210529"/>
                </a:lnTo>
                <a:lnTo>
                  <a:pt x="462179" y="217759"/>
                </a:lnTo>
                <a:lnTo>
                  <a:pt x="464329" y="224484"/>
                </a:lnTo>
                <a:lnTo>
                  <a:pt x="466715" y="230872"/>
                </a:lnTo>
                <a:lnTo>
                  <a:pt x="469259" y="237036"/>
                </a:lnTo>
                <a:lnTo>
                  <a:pt x="471906" y="243051"/>
                </a:lnTo>
                <a:lnTo>
                  <a:pt x="474625" y="248965"/>
                </a:lnTo>
                <a:lnTo>
                  <a:pt x="479294" y="254813"/>
                </a:lnTo>
                <a:lnTo>
                  <a:pt x="485264" y="260617"/>
                </a:lnTo>
                <a:lnTo>
                  <a:pt x="492102" y="266391"/>
                </a:lnTo>
                <a:lnTo>
                  <a:pt x="499700" y="275347"/>
                </a:lnTo>
                <a:lnTo>
                  <a:pt x="501726" y="279069"/>
                </a:lnTo>
                <a:lnTo>
                  <a:pt x="504029" y="281549"/>
                </a:lnTo>
                <a:lnTo>
                  <a:pt x="506517" y="283204"/>
                </a:lnTo>
                <a:lnTo>
                  <a:pt x="514350" y="2865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65"/>
          <p:cNvSpPr/>
          <p:nvPr/>
        </p:nvSpPr>
        <p:spPr>
          <a:xfrm>
            <a:off x="3555506" y="3584764"/>
            <a:ext cx="665022" cy="520913"/>
          </a:xfrm>
          <a:custGeom>
            <a:avLst/>
            <a:gdLst/>
            <a:ahLst/>
            <a:cxnLst/>
            <a:rect l="0" t="0" r="0" b="0"/>
            <a:pathLst>
              <a:path w="665022" h="520913">
                <a:moveTo>
                  <a:pt x="4939" y="221426"/>
                </a:moveTo>
                <a:lnTo>
                  <a:pt x="4939" y="239629"/>
                </a:lnTo>
                <a:lnTo>
                  <a:pt x="2399" y="253646"/>
                </a:lnTo>
                <a:lnTo>
                  <a:pt x="388" y="260051"/>
                </a:lnTo>
                <a:lnTo>
                  <a:pt x="0" y="268131"/>
                </a:lnTo>
                <a:lnTo>
                  <a:pt x="693" y="277327"/>
                </a:lnTo>
                <a:lnTo>
                  <a:pt x="2109" y="287268"/>
                </a:lnTo>
                <a:lnTo>
                  <a:pt x="3052" y="296753"/>
                </a:lnTo>
                <a:lnTo>
                  <a:pt x="3681" y="305934"/>
                </a:lnTo>
                <a:lnTo>
                  <a:pt x="4100" y="314912"/>
                </a:lnTo>
                <a:lnTo>
                  <a:pt x="4566" y="335048"/>
                </a:lnTo>
                <a:lnTo>
                  <a:pt x="4690" y="345751"/>
                </a:lnTo>
                <a:lnTo>
                  <a:pt x="5725" y="355744"/>
                </a:lnTo>
                <a:lnTo>
                  <a:pt x="7368" y="365264"/>
                </a:lnTo>
                <a:lnTo>
                  <a:pt x="9416" y="374468"/>
                </a:lnTo>
                <a:lnTo>
                  <a:pt x="12686" y="385366"/>
                </a:lnTo>
                <a:lnTo>
                  <a:pt x="16771" y="397394"/>
                </a:lnTo>
                <a:lnTo>
                  <a:pt x="21399" y="410176"/>
                </a:lnTo>
                <a:lnTo>
                  <a:pt x="25437" y="419649"/>
                </a:lnTo>
                <a:lnTo>
                  <a:pt x="32464" y="432715"/>
                </a:lnTo>
                <a:lnTo>
                  <a:pt x="44736" y="448864"/>
                </a:lnTo>
                <a:lnTo>
                  <a:pt x="50566" y="455224"/>
                </a:lnTo>
                <a:lnTo>
                  <a:pt x="53454" y="457302"/>
                </a:lnTo>
                <a:lnTo>
                  <a:pt x="59203" y="459609"/>
                </a:lnTo>
                <a:lnTo>
                  <a:pt x="61118" y="459272"/>
                </a:lnTo>
                <a:lnTo>
                  <a:pt x="62394" y="458095"/>
                </a:lnTo>
                <a:lnTo>
                  <a:pt x="63245" y="456357"/>
                </a:lnTo>
                <a:lnTo>
                  <a:pt x="71454" y="444821"/>
                </a:lnTo>
                <a:lnTo>
                  <a:pt x="76728" y="432155"/>
                </a:lnTo>
                <a:lnTo>
                  <a:pt x="94155" y="381654"/>
                </a:lnTo>
                <a:lnTo>
                  <a:pt x="98706" y="364439"/>
                </a:lnTo>
                <a:lnTo>
                  <a:pt x="101740" y="349153"/>
                </a:lnTo>
                <a:lnTo>
                  <a:pt x="103763" y="335152"/>
                </a:lnTo>
                <a:lnTo>
                  <a:pt x="106064" y="323913"/>
                </a:lnTo>
                <a:lnTo>
                  <a:pt x="108550" y="314516"/>
                </a:lnTo>
                <a:lnTo>
                  <a:pt x="114834" y="294847"/>
                </a:lnTo>
                <a:lnTo>
                  <a:pt x="116302" y="294186"/>
                </a:lnTo>
                <a:lnTo>
                  <a:pt x="118234" y="294697"/>
                </a:lnTo>
                <a:lnTo>
                  <a:pt x="120474" y="295991"/>
                </a:lnTo>
                <a:lnTo>
                  <a:pt x="121967" y="297806"/>
                </a:lnTo>
                <a:lnTo>
                  <a:pt x="122963" y="299968"/>
                </a:lnTo>
                <a:lnTo>
                  <a:pt x="125974" y="308721"/>
                </a:lnTo>
                <a:lnTo>
                  <a:pt x="133662" y="328486"/>
                </a:lnTo>
                <a:lnTo>
                  <a:pt x="137427" y="337567"/>
                </a:lnTo>
                <a:lnTo>
                  <a:pt x="144149" y="352737"/>
                </a:lnTo>
                <a:lnTo>
                  <a:pt x="150313" y="365828"/>
                </a:lnTo>
                <a:lnTo>
                  <a:pt x="157179" y="378950"/>
                </a:lnTo>
                <a:lnTo>
                  <a:pt x="166581" y="394306"/>
                </a:lnTo>
                <a:lnTo>
                  <a:pt x="177109" y="405576"/>
                </a:lnTo>
                <a:lnTo>
                  <a:pt x="193748" y="417276"/>
                </a:lnTo>
                <a:lnTo>
                  <a:pt x="210742" y="426776"/>
                </a:lnTo>
                <a:lnTo>
                  <a:pt x="233551" y="438519"/>
                </a:lnTo>
                <a:lnTo>
                  <a:pt x="244974" y="441736"/>
                </a:lnTo>
                <a:lnTo>
                  <a:pt x="250687" y="442594"/>
                </a:lnTo>
                <a:lnTo>
                  <a:pt x="264655" y="441008"/>
                </a:lnTo>
                <a:lnTo>
                  <a:pt x="279436" y="437128"/>
                </a:lnTo>
                <a:lnTo>
                  <a:pt x="298467" y="429588"/>
                </a:lnTo>
                <a:lnTo>
                  <a:pt x="310338" y="424115"/>
                </a:lnTo>
                <a:lnTo>
                  <a:pt x="315218" y="420369"/>
                </a:lnTo>
                <a:lnTo>
                  <a:pt x="330447" y="404091"/>
                </a:lnTo>
                <a:lnTo>
                  <a:pt x="340055" y="395590"/>
                </a:lnTo>
                <a:lnTo>
                  <a:pt x="351222" y="386113"/>
                </a:lnTo>
                <a:lnTo>
                  <a:pt x="359619" y="376937"/>
                </a:lnTo>
                <a:lnTo>
                  <a:pt x="366170" y="367962"/>
                </a:lnTo>
                <a:lnTo>
                  <a:pt x="371489" y="359122"/>
                </a:lnTo>
                <a:lnTo>
                  <a:pt x="382480" y="341679"/>
                </a:lnTo>
                <a:lnTo>
                  <a:pt x="388078" y="333027"/>
                </a:lnTo>
                <a:lnTo>
                  <a:pt x="392763" y="324402"/>
                </a:lnTo>
                <a:lnTo>
                  <a:pt x="396838" y="315794"/>
                </a:lnTo>
                <a:lnTo>
                  <a:pt x="400507" y="307198"/>
                </a:lnTo>
                <a:lnTo>
                  <a:pt x="403906" y="297657"/>
                </a:lnTo>
                <a:lnTo>
                  <a:pt x="407124" y="287486"/>
                </a:lnTo>
                <a:lnTo>
                  <a:pt x="413240" y="266978"/>
                </a:lnTo>
                <a:lnTo>
                  <a:pt x="419133" y="248339"/>
                </a:lnTo>
                <a:lnTo>
                  <a:pt x="421086" y="238415"/>
                </a:lnTo>
                <a:lnTo>
                  <a:pt x="422388" y="227990"/>
                </a:lnTo>
                <a:lnTo>
                  <a:pt x="423255" y="217229"/>
                </a:lnTo>
                <a:lnTo>
                  <a:pt x="423834" y="206246"/>
                </a:lnTo>
                <a:lnTo>
                  <a:pt x="424477" y="183881"/>
                </a:lnTo>
                <a:lnTo>
                  <a:pt x="424946" y="120214"/>
                </a:lnTo>
                <a:lnTo>
                  <a:pt x="424008" y="111089"/>
                </a:lnTo>
                <a:lnTo>
                  <a:pt x="422431" y="102148"/>
                </a:lnTo>
                <a:lnTo>
                  <a:pt x="420427" y="93330"/>
                </a:lnTo>
                <a:lnTo>
                  <a:pt x="419090" y="84593"/>
                </a:lnTo>
                <a:lnTo>
                  <a:pt x="418200" y="75912"/>
                </a:lnTo>
                <a:lnTo>
                  <a:pt x="417606" y="67266"/>
                </a:lnTo>
                <a:lnTo>
                  <a:pt x="415305" y="57693"/>
                </a:lnTo>
                <a:lnTo>
                  <a:pt x="411866" y="47500"/>
                </a:lnTo>
                <a:lnTo>
                  <a:pt x="407669" y="36895"/>
                </a:lnTo>
                <a:lnTo>
                  <a:pt x="400465" y="22572"/>
                </a:lnTo>
                <a:lnTo>
                  <a:pt x="397210" y="17419"/>
                </a:lnTo>
                <a:lnTo>
                  <a:pt x="394088" y="13984"/>
                </a:lnTo>
                <a:lnTo>
                  <a:pt x="391054" y="11693"/>
                </a:lnTo>
                <a:lnTo>
                  <a:pt x="385143" y="8196"/>
                </a:lnTo>
                <a:lnTo>
                  <a:pt x="376460" y="1825"/>
                </a:lnTo>
                <a:lnTo>
                  <a:pt x="370719" y="0"/>
                </a:lnTo>
                <a:lnTo>
                  <a:pt x="367855" y="466"/>
                </a:lnTo>
                <a:lnTo>
                  <a:pt x="362132" y="3524"/>
                </a:lnTo>
                <a:lnTo>
                  <a:pt x="356414" y="10598"/>
                </a:lnTo>
                <a:lnTo>
                  <a:pt x="347839" y="25291"/>
                </a:lnTo>
                <a:lnTo>
                  <a:pt x="342124" y="36147"/>
                </a:lnTo>
                <a:lnTo>
                  <a:pt x="336409" y="47322"/>
                </a:lnTo>
                <a:lnTo>
                  <a:pt x="332598" y="61542"/>
                </a:lnTo>
                <a:lnTo>
                  <a:pt x="328154" y="81499"/>
                </a:lnTo>
                <a:lnTo>
                  <a:pt x="323285" y="105281"/>
                </a:lnTo>
                <a:lnTo>
                  <a:pt x="320039" y="125899"/>
                </a:lnTo>
                <a:lnTo>
                  <a:pt x="317876" y="144406"/>
                </a:lnTo>
                <a:lnTo>
                  <a:pt x="316434" y="161506"/>
                </a:lnTo>
                <a:lnTo>
                  <a:pt x="316425" y="176717"/>
                </a:lnTo>
                <a:lnTo>
                  <a:pt x="317371" y="190667"/>
                </a:lnTo>
                <a:lnTo>
                  <a:pt x="318954" y="203778"/>
                </a:lnTo>
                <a:lnTo>
                  <a:pt x="320010" y="217280"/>
                </a:lnTo>
                <a:lnTo>
                  <a:pt x="320713" y="231044"/>
                </a:lnTo>
                <a:lnTo>
                  <a:pt x="321183" y="244983"/>
                </a:lnTo>
                <a:lnTo>
                  <a:pt x="322448" y="258086"/>
                </a:lnTo>
                <a:lnTo>
                  <a:pt x="324244" y="270630"/>
                </a:lnTo>
                <a:lnTo>
                  <a:pt x="331323" y="309030"/>
                </a:lnTo>
                <a:lnTo>
                  <a:pt x="333970" y="322691"/>
                </a:lnTo>
                <a:lnTo>
                  <a:pt x="337641" y="335609"/>
                </a:lnTo>
                <a:lnTo>
                  <a:pt x="341992" y="348030"/>
                </a:lnTo>
                <a:lnTo>
                  <a:pt x="346799" y="360121"/>
                </a:lnTo>
                <a:lnTo>
                  <a:pt x="351908" y="371039"/>
                </a:lnTo>
                <a:lnTo>
                  <a:pt x="357219" y="381176"/>
                </a:lnTo>
                <a:lnTo>
                  <a:pt x="362664" y="390791"/>
                </a:lnTo>
                <a:lnTo>
                  <a:pt x="367247" y="401010"/>
                </a:lnTo>
                <a:lnTo>
                  <a:pt x="371255" y="411634"/>
                </a:lnTo>
                <a:lnTo>
                  <a:pt x="374880" y="422526"/>
                </a:lnTo>
                <a:lnTo>
                  <a:pt x="379201" y="432645"/>
                </a:lnTo>
                <a:lnTo>
                  <a:pt x="383987" y="442249"/>
                </a:lnTo>
                <a:lnTo>
                  <a:pt x="389083" y="451509"/>
                </a:lnTo>
                <a:lnTo>
                  <a:pt x="399825" y="466877"/>
                </a:lnTo>
                <a:lnTo>
                  <a:pt x="410948" y="480058"/>
                </a:lnTo>
                <a:lnTo>
                  <a:pt x="422243" y="492266"/>
                </a:lnTo>
                <a:lnTo>
                  <a:pt x="439311" y="505298"/>
                </a:lnTo>
                <a:lnTo>
                  <a:pt x="456433" y="515192"/>
                </a:lnTo>
                <a:lnTo>
                  <a:pt x="470398" y="518676"/>
                </a:lnTo>
                <a:lnTo>
                  <a:pt x="485177" y="520224"/>
                </a:lnTo>
                <a:lnTo>
                  <a:pt x="498095" y="520912"/>
                </a:lnTo>
                <a:lnTo>
                  <a:pt x="510187" y="518678"/>
                </a:lnTo>
                <a:lnTo>
                  <a:pt x="527704" y="512066"/>
                </a:lnTo>
                <a:lnTo>
                  <a:pt x="539221" y="505856"/>
                </a:lnTo>
                <a:lnTo>
                  <a:pt x="550690" y="496747"/>
                </a:lnTo>
                <a:lnTo>
                  <a:pt x="559597" y="486348"/>
                </a:lnTo>
                <a:lnTo>
                  <a:pt x="586729" y="445947"/>
                </a:lnTo>
                <a:lnTo>
                  <a:pt x="593776" y="433019"/>
                </a:lnTo>
                <a:lnTo>
                  <a:pt x="599427" y="420590"/>
                </a:lnTo>
                <a:lnTo>
                  <a:pt x="604147" y="408494"/>
                </a:lnTo>
                <a:lnTo>
                  <a:pt x="609198" y="396621"/>
                </a:lnTo>
                <a:lnTo>
                  <a:pt x="619891" y="373268"/>
                </a:lnTo>
                <a:lnTo>
                  <a:pt x="625409" y="357896"/>
                </a:lnTo>
                <a:lnTo>
                  <a:pt x="630993" y="340028"/>
                </a:lnTo>
                <a:lnTo>
                  <a:pt x="636621" y="320497"/>
                </a:lnTo>
                <a:lnTo>
                  <a:pt x="640372" y="303666"/>
                </a:lnTo>
                <a:lnTo>
                  <a:pt x="642874" y="288635"/>
                </a:lnTo>
                <a:lnTo>
                  <a:pt x="644541" y="274804"/>
                </a:lnTo>
                <a:lnTo>
                  <a:pt x="646606" y="261774"/>
                </a:lnTo>
                <a:lnTo>
                  <a:pt x="648934" y="249277"/>
                </a:lnTo>
                <a:lnTo>
                  <a:pt x="651439" y="237136"/>
                </a:lnTo>
                <a:lnTo>
                  <a:pt x="654061" y="227137"/>
                </a:lnTo>
                <a:lnTo>
                  <a:pt x="656762" y="218565"/>
                </a:lnTo>
                <a:lnTo>
                  <a:pt x="665021" y="195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66"/>
          <p:cNvSpPr/>
          <p:nvPr/>
        </p:nvSpPr>
        <p:spPr>
          <a:xfrm>
            <a:off x="4220527" y="3607717"/>
            <a:ext cx="94299" cy="498511"/>
          </a:xfrm>
          <a:custGeom>
            <a:avLst/>
            <a:gdLst/>
            <a:ahLst/>
            <a:cxnLst/>
            <a:rect l="0" t="0" r="0" b="0"/>
            <a:pathLst>
              <a:path w="94299" h="498511">
                <a:moveTo>
                  <a:pt x="0" y="9878"/>
                </a:moveTo>
                <a:lnTo>
                  <a:pt x="0" y="0"/>
                </a:lnTo>
                <a:lnTo>
                  <a:pt x="0" y="71870"/>
                </a:lnTo>
                <a:lnTo>
                  <a:pt x="953" y="87400"/>
                </a:lnTo>
                <a:lnTo>
                  <a:pt x="5892" y="141856"/>
                </a:lnTo>
                <a:lnTo>
                  <a:pt x="6785" y="156918"/>
                </a:lnTo>
                <a:lnTo>
                  <a:pt x="7381" y="170769"/>
                </a:lnTo>
                <a:lnTo>
                  <a:pt x="10636" y="188576"/>
                </a:lnTo>
                <a:lnTo>
                  <a:pt x="15663" y="209020"/>
                </a:lnTo>
                <a:lnTo>
                  <a:pt x="21872" y="231222"/>
                </a:lnTo>
                <a:lnTo>
                  <a:pt x="26964" y="250785"/>
                </a:lnTo>
                <a:lnTo>
                  <a:pt x="35161" y="285223"/>
                </a:lnTo>
                <a:lnTo>
                  <a:pt x="54077" y="373688"/>
                </a:lnTo>
                <a:lnTo>
                  <a:pt x="57959" y="389578"/>
                </a:lnTo>
                <a:lnTo>
                  <a:pt x="61499" y="403029"/>
                </a:lnTo>
                <a:lnTo>
                  <a:pt x="67973" y="430674"/>
                </a:lnTo>
                <a:lnTo>
                  <a:pt x="71033" y="444713"/>
                </a:lnTo>
                <a:lnTo>
                  <a:pt x="74025" y="456931"/>
                </a:lnTo>
                <a:lnTo>
                  <a:pt x="76973" y="467933"/>
                </a:lnTo>
                <a:lnTo>
                  <a:pt x="94298" y="4985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67"/>
          <p:cNvSpPr/>
          <p:nvPr/>
        </p:nvSpPr>
        <p:spPr>
          <a:xfrm>
            <a:off x="4100512" y="3840792"/>
            <a:ext cx="377191" cy="231146"/>
          </a:xfrm>
          <a:custGeom>
            <a:avLst/>
            <a:gdLst/>
            <a:ahLst/>
            <a:cxnLst/>
            <a:rect l="0" t="0" r="0" b="0"/>
            <a:pathLst>
              <a:path w="377191" h="231146">
                <a:moveTo>
                  <a:pt x="0" y="93985"/>
                </a:moveTo>
                <a:lnTo>
                  <a:pt x="9102" y="89434"/>
                </a:lnTo>
                <a:lnTo>
                  <a:pt x="16110" y="84660"/>
                </a:lnTo>
                <a:lnTo>
                  <a:pt x="19313" y="82053"/>
                </a:lnTo>
                <a:lnTo>
                  <a:pt x="28115" y="78411"/>
                </a:lnTo>
                <a:lnTo>
                  <a:pt x="40651" y="74077"/>
                </a:lnTo>
                <a:lnTo>
                  <a:pt x="55676" y="69283"/>
                </a:lnTo>
                <a:lnTo>
                  <a:pt x="110470" y="48717"/>
                </a:lnTo>
                <a:lnTo>
                  <a:pt x="170066" y="25288"/>
                </a:lnTo>
                <a:lnTo>
                  <a:pt x="202902" y="11701"/>
                </a:lnTo>
                <a:lnTo>
                  <a:pt x="214326" y="7696"/>
                </a:lnTo>
                <a:lnTo>
                  <a:pt x="223846" y="5027"/>
                </a:lnTo>
                <a:lnTo>
                  <a:pt x="232098" y="3247"/>
                </a:lnTo>
                <a:lnTo>
                  <a:pt x="239505" y="2061"/>
                </a:lnTo>
                <a:lnTo>
                  <a:pt x="246347" y="1269"/>
                </a:lnTo>
                <a:lnTo>
                  <a:pt x="252814" y="742"/>
                </a:lnTo>
                <a:lnTo>
                  <a:pt x="259030" y="391"/>
                </a:lnTo>
                <a:lnTo>
                  <a:pt x="271017" y="0"/>
                </a:lnTo>
                <a:lnTo>
                  <a:pt x="282695" y="2366"/>
                </a:lnTo>
                <a:lnTo>
                  <a:pt x="288475" y="4331"/>
                </a:lnTo>
                <a:lnTo>
                  <a:pt x="292329" y="7545"/>
                </a:lnTo>
                <a:lnTo>
                  <a:pt x="294899" y="11594"/>
                </a:lnTo>
                <a:lnTo>
                  <a:pt x="296612" y="16198"/>
                </a:lnTo>
                <a:lnTo>
                  <a:pt x="298706" y="20219"/>
                </a:lnTo>
                <a:lnTo>
                  <a:pt x="306205" y="31383"/>
                </a:lnTo>
                <a:lnTo>
                  <a:pt x="308911" y="36058"/>
                </a:lnTo>
                <a:lnTo>
                  <a:pt x="311668" y="41079"/>
                </a:lnTo>
                <a:lnTo>
                  <a:pt x="313506" y="46332"/>
                </a:lnTo>
                <a:lnTo>
                  <a:pt x="314732" y="51739"/>
                </a:lnTo>
                <a:lnTo>
                  <a:pt x="315549" y="57249"/>
                </a:lnTo>
                <a:lnTo>
                  <a:pt x="317046" y="64732"/>
                </a:lnTo>
                <a:lnTo>
                  <a:pt x="321249" y="83206"/>
                </a:lnTo>
                <a:lnTo>
                  <a:pt x="323703" y="91562"/>
                </a:lnTo>
                <a:lnTo>
                  <a:pt x="326292" y="99037"/>
                </a:lnTo>
                <a:lnTo>
                  <a:pt x="328971" y="105926"/>
                </a:lnTo>
                <a:lnTo>
                  <a:pt x="330757" y="113375"/>
                </a:lnTo>
                <a:lnTo>
                  <a:pt x="331947" y="121199"/>
                </a:lnTo>
                <a:lnTo>
                  <a:pt x="332741" y="129273"/>
                </a:lnTo>
                <a:lnTo>
                  <a:pt x="334222" y="136560"/>
                </a:lnTo>
                <a:lnTo>
                  <a:pt x="336162" y="143324"/>
                </a:lnTo>
                <a:lnTo>
                  <a:pt x="338408" y="149738"/>
                </a:lnTo>
                <a:lnTo>
                  <a:pt x="339906" y="154966"/>
                </a:lnTo>
                <a:lnTo>
                  <a:pt x="340904" y="159404"/>
                </a:lnTo>
                <a:lnTo>
                  <a:pt x="341569" y="163315"/>
                </a:lnTo>
                <a:lnTo>
                  <a:pt x="342965" y="167828"/>
                </a:lnTo>
                <a:lnTo>
                  <a:pt x="344848" y="172741"/>
                </a:lnTo>
                <a:lnTo>
                  <a:pt x="347056" y="177922"/>
                </a:lnTo>
                <a:lnTo>
                  <a:pt x="350433" y="184233"/>
                </a:lnTo>
                <a:lnTo>
                  <a:pt x="354590" y="191298"/>
                </a:lnTo>
                <a:lnTo>
                  <a:pt x="359266" y="198865"/>
                </a:lnTo>
                <a:lnTo>
                  <a:pt x="362383" y="204863"/>
                </a:lnTo>
                <a:lnTo>
                  <a:pt x="364461" y="209813"/>
                </a:lnTo>
                <a:lnTo>
                  <a:pt x="367797" y="220052"/>
                </a:lnTo>
                <a:lnTo>
                  <a:pt x="370792" y="223992"/>
                </a:lnTo>
                <a:lnTo>
                  <a:pt x="377190" y="231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68"/>
          <p:cNvSpPr/>
          <p:nvPr/>
        </p:nvSpPr>
        <p:spPr>
          <a:xfrm>
            <a:off x="4323397" y="36861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69"/>
          <p:cNvSpPr/>
          <p:nvPr/>
        </p:nvSpPr>
        <p:spPr>
          <a:xfrm>
            <a:off x="4572000" y="3781165"/>
            <a:ext cx="217789" cy="585680"/>
          </a:xfrm>
          <a:custGeom>
            <a:avLst/>
            <a:gdLst/>
            <a:ahLst/>
            <a:cxnLst/>
            <a:rect l="0" t="0" r="0" b="0"/>
            <a:pathLst>
              <a:path w="217789" h="585680">
                <a:moveTo>
                  <a:pt x="0" y="76460"/>
                </a:moveTo>
                <a:lnTo>
                  <a:pt x="4550" y="90112"/>
                </a:lnTo>
                <a:lnTo>
                  <a:pt x="7380" y="103153"/>
                </a:lnTo>
                <a:lnTo>
                  <a:pt x="8042" y="117533"/>
                </a:lnTo>
                <a:lnTo>
                  <a:pt x="8219" y="126702"/>
                </a:lnTo>
                <a:lnTo>
                  <a:pt x="13495" y="144510"/>
                </a:lnTo>
                <a:lnTo>
                  <a:pt x="17569" y="153259"/>
                </a:lnTo>
                <a:lnTo>
                  <a:pt x="21238" y="163854"/>
                </a:lnTo>
                <a:lnTo>
                  <a:pt x="24636" y="175680"/>
                </a:lnTo>
                <a:lnTo>
                  <a:pt x="27854" y="188327"/>
                </a:lnTo>
                <a:lnTo>
                  <a:pt x="41484" y="247083"/>
                </a:lnTo>
                <a:lnTo>
                  <a:pt x="56313" y="316362"/>
                </a:lnTo>
                <a:lnTo>
                  <a:pt x="62493" y="346595"/>
                </a:lnTo>
                <a:lnTo>
                  <a:pt x="66427" y="361325"/>
                </a:lnTo>
                <a:lnTo>
                  <a:pt x="70954" y="375908"/>
                </a:lnTo>
                <a:lnTo>
                  <a:pt x="75878" y="390392"/>
                </a:lnTo>
                <a:lnTo>
                  <a:pt x="79160" y="403857"/>
                </a:lnTo>
                <a:lnTo>
                  <a:pt x="81348" y="416645"/>
                </a:lnTo>
                <a:lnTo>
                  <a:pt x="82807" y="428980"/>
                </a:lnTo>
                <a:lnTo>
                  <a:pt x="85684" y="441013"/>
                </a:lnTo>
                <a:lnTo>
                  <a:pt x="89508" y="452845"/>
                </a:lnTo>
                <a:lnTo>
                  <a:pt x="93962" y="464544"/>
                </a:lnTo>
                <a:lnTo>
                  <a:pt x="96931" y="476152"/>
                </a:lnTo>
                <a:lnTo>
                  <a:pt x="98911" y="487701"/>
                </a:lnTo>
                <a:lnTo>
                  <a:pt x="100230" y="499211"/>
                </a:lnTo>
                <a:lnTo>
                  <a:pt x="103015" y="511647"/>
                </a:lnTo>
                <a:lnTo>
                  <a:pt x="106776" y="524699"/>
                </a:lnTo>
                <a:lnTo>
                  <a:pt x="111189" y="538163"/>
                </a:lnTo>
                <a:lnTo>
                  <a:pt x="116092" y="555664"/>
                </a:lnTo>
                <a:lnTo>
                  <a:pt x="118852" y="570871"/>
                </a:lnTo>
                <a:lnTo>
                  <a:pt x="119862" y="585679"/>
                </a:lnTo>
                <a:lnTo>
                  <a:pt x="119912" y="585485"/>
                </a:lnTo>
                <a:lnTo>
                  <a:pt x="119946" y="584402"/>
                </a:lnTo>
                <a:lnTo>
                  <a:pt x="117444" y="580659"/>
                </a:lnTo>
                <a:lnTo>
                  <a:pt x="113157" y="574868"/>
                </a:lnTo>
                <a:lnTo>
                  <a:pt x="108077" y="565944"/>
                </a:lnTo>
                <a:lnTo>
                  <a:pt x="102644" y="553089"/>
                </a:lnTo>
                <a:lnTo>
                  <a:pt x="96101" y="534992"/>
                </a:lnTo>
                <a:lnTo>
                  <a:pt x="86844" y="507899"/>
                </a:lnTo>
                <a:lnTo>
                  <a:pt x="82661" y="493626"/>
                </a:lnTo>
                <a:lnTo>
                  <a:pt x="78919" y="479348"/>
                </a:lnTo>
                <a:lnTo>
                  <a:pt x="66071" y="426764"/>
                </a:lnTo>
                <a:lnTo>
                  <a:pt x="55083" y="369945"/>
                </a:lnTo>
                <a:lnTo>
                  <a:pt x="42578" y="299290"/>
                </a:lnTo>
                <a:lnTo>
                  <a:pt x="33846" y="242488"/>
                </a:lnTo>
                <a:lnTo>
                  <a:pt x="32089" y="220483"/>
                </a:lnTo>
                <a:lnTo>
                  <a:pt x="31870" y="202003"/>
                </a:lnTo>
                <a:lnTo>
                  <a:pt x="33214" y="171309"/>
                </a:lnTo>
                <a:lnTo>
                  <a:pt x="33811" y="144967"/>
                </a:lnTo>
                <a:lnTo>
                  <a:pt x="34923" y="133561"/>
                </a:lnTo>
                <a:lnTo>
                  <a:pt x="36617" y="123100"/>
                </a:lnTo>
                <a:lnTo>
                  <a:pt x="38699" y="113268"/>
                </a:lnTo>
                <a:lnTo>
                  <a:pt x="42944" y="100999"/>
                </a:lnTo>
                <a:lnTo>
                  <a:pt x="48631" y="87104"/>
                </a:lnTo>
                <a:lnTo>
                  <a:pt x="55281" y="72126"/>
                </a:lnTo>
                <a:lnTo>
                  <a:pt x="61619" y="60235"/>
                </a:lnTo>
                <a:lnTo>
                  <a:pt x="67749" y="50404"/>
                </a:lnTo>
                <a:lnTo>
                  <a:pt x="73741" y="41944"/>
                </a:lnTo>
                <a:lnTo>
                  <a:pt x="79640" y="34399"/>
                </a:lnTo>
                <a:lnTo>
                  <a:pt x="85478" y="27464"/>
                </a:lnTo>
                <a:lnTo>
                  <a:pt x="91275" y="20936"/>
                </a:lnTo>
                <a:lnTo>
                  <a:pt x="97045" y="15631"/>
                </a:lnTo>
                <a:lnTo>
                  <a:pt x="102797" y="11143"/>
                </a:lnTo>
                <a:lnTo>
                  <a:pt x="108536" y="7197"/>
                </a:lnTo>
                <a:lnTo>
                  <a:pt x="114267" y="4567"/>
                </a:lnTo>
                <a:lnTo>
                  <a:pt x="119993" y="2814"/>
                </a:lnTo>
                <a:lnTo>
                  <a:pt x="125715" y="1645"/>
                </a:lnTo>
                <a:lnTo>
                  <a:pt x="131435" y="866"/>
                </a:lnTo>
                <a:lnTo>
                  <a:pt x="137153" y="346"/>
                </a:lnTo>
                <a:lnTo>
                  <a:pt x="142870" y="0"/>
                </a:lnTo>
                <a:lnTo>
                  <a:pt x="148587" y="721"/>
                </a:lnTo>
                <a:lnTo>
                  <a:pt x="154302" y="2155"/>
                </a:lnTo>
                <a:lnTo>
                  <a:pt x="160018" y="4063"/>
                </a:lnTo>
                <a:lnTo>
                  <a:pt x="165734" y="7240"/>
                </a:lnTo>
                <a:lnTo>
                  <a:pt x="171449" y="11263"/>
                </a:lnTo>
                <a:lnTo>
                  <a:pt x="177164" y="15851"/>
                </a:lnTo>
                <a:lnTo>
                  <a:pt x="182879" y="20814"/>
                </a:lnTo>
                <a:lnTo>
                  <a:pt x="188595" y="26027"/>
                </a:lnTo>
                <a:lnTo>
                  <a:pt x="194310" y="31408"/>
                </a:lnTo>
                <a:lnTo>
                  <a:pt x="199072" y="37853"/>
                </a:lnTo>
                <a:lnTo>
                  <a:pt x="203200" y="45007"/>
                </a:lnTo>
                <a:lnTo>
                  <a:pt x="206904" y="52633"/>
                </a:lnTo>
                <a:lnTo>
                  <a:pt x="213560" y="68728"/>
                </a:lnTo>
                <a:lnTo>
                  <a:pt x="216668" y="77020"/>
                </a:lnTo>
                <a:lnTo>
                  <a:pt x="217788" y="89216"/>
                </a:lnTo>
                <a:lnTo>
                  <a:pt x="217582" y="104014"/>
                </a:lnTo>
                <a:lnTo>
                  <a:pt x="215765" y="134426"/>
                </a:lnTo>
                <a:lnTo>
                  <a:pt x="214958" y="157467"/>
                </a:lnTo>
                <a:lnTo>
                  <a:pt x="212838" y="167612"/>
                </a:lnTo>
                <a:lnTo>
                  <a:pt x="209519" y="177233"/>
                </a:lnTo>
                <a:lnTo>
                  <a:pt x="201704" y="194590"/>
                </a:lnTo>
                <a:lnTo>
                  <a:pt x="195056" y="208655"/>
                </a:lnTo>
                <a:lnTo>
                  <a:pt x="190997" y="215072"/>
                </a:lnTo>
                <a:lnTo>
                  <a:pt x="186387" y="221255"/>
                </a:lnTo>
                <a:lnTo>
                  <a:pt x="181407" y="227282"/>
                </a:lnTo>
                <a:lnTo>
                  <a:pt x="176183" y="233206"/>
                </a:lnTo>
                <a:lnTo>
                  <a:pt x="165298" y="244867"/>
                </a:lnTo>
                <a:lnTo>
                  <a:pt x="139642" y="271063"/>
                </a:lnTo>
                <a:lnTo>
                  <a:pt x="135957" y="274775"/>
                </a:lnTo>
                <a:lnTo>
                  <a:pt x="131595" y="277250"/>
                </a:lnTo>
                <a:lnTo>
                  <a:pt x="126783" y="278900"/>
                </a:lnTo>
                <a:lnTo>
                  <a:pt x="121669" y="280000"/>
                </a:lnTo>
                <a:lnTo>
                  <a:pt x="115402" y="280733"/>
                </a:lnTo>
                <a:lnTo>
                  <a:pt x="108368" y="281222"/>
                </a:lnTo>
                <a:lnTo>
                  <a:pt x="89894" y="281910"/>
                </a:lnTo>
                <a:lnTo>
                  <a:pt x="75118" y="282142"/>
                </a:lnTo>
                <a:lnTo>
                  <a:pt x="71986" y="281209"/>
                </a:lnTo>
                <a:lnTo>
                  <a:pt x="65966" y="277632"/>
                </a:lnTo>
                <a:lnTo>
                  <a:pt x="60115" y="272867"/>
                </a:lnTo>
                <a:lnTo>
                  <a:pt x="57222" y="270263"/>
                </a:lnTo>
                <a:lnTo>
                  <a:pt x="55293" y="267575"/>
                </a:lnTo>
                <a:lnTo>
                  <a:pt x="54007" y="264829"/>
                </a:lnTo>
                <a:lnTo>
                  <a:pt x="51434" y="247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70"/>
          <p:cNvSpPr/>
          <p:nvPr/>
        </p:nvSpPr>
        <p:spPr>
          <a:xfrm>
            <a:off x="4897754" y="3566160"/>
            <a:ext cx="351474" cy="522923"/>
          </a:xfrm>
          <a:custGeom>
            <a:avLst/>
            <a:gdLst/>
            <a:ahLst/>
            <a:cxnLst/>
            <a:rect l="0" t="0" r="0" b="0"/>
            <a:pathLst>
              <a:path w="351474" h="522923">
                <a:moveTo>
                  <a:pt x="0" y="0"/>
                </a:moveTo>
                <a:lnTo>
                  <a:pt x="0" y="13652"/>
                </a:lnTo>
                <a:lnTo>
                  <a:pt x="953" y="22436"/>
                </a:lnTo>
                <a:lnTo>
                  <a:pt x="2541" y="33055"/>
                </a:lnTo>
                <a:lnTo>
                  <a:pt x="4551" y="44896"/>
                </a:lnTo>
                <a:lnTo>
                  <a:pt x="5892" y="55648"/>
                </a:lnTo>
                <a:lnTo>
                  <a:pt x="6786" y="65674"/>
                </a:lnTo>
                <a:lnTo>
                  <a:pt x="7382" y="75215"/>
                </a:lnTo>
                <a:lnTo>
                  <a:pt x="8731" y="85386"/>
                </a:lnTo>
                <a:lnTo>
                  <a:pt x="10584" y="95976"/>
                </a:lnTo>
                <a:lnTo>
                  <a:pt x="12771" y="106846"/>
                </a:lnTo>
                <a:lnTo>
                  <a:pt x="14229" y="116951"/>
                </a:lnTo>
                <a:lnTo>
                  <a:pt x="15201" y="126545"/>
                </a:lnTo>
                <a:lnTo>
                  <a:pt x="15849" y="135798"/>
                </a:lnTo>
                <a:lnTo>
                  <a:pt x="21312" y="189778"/>
                </a:lnTo>
                <a:lnTo>
                  <a:pt x="23733" y="208434"/>
                </a:lnTo>
                <a:lnTo>
                  <a:pt x="26300" y="225633"/>
                </a:lnTo>
                <a:lnTo>
                  <a:pt x="28963" y="241862"/>
                </a:lnTo>
                <a:lnTo>
                  <a:pt x="31692" y="256491"/>
                </a:lnTo>
                <a:lnTo>
                  <a:pt x="37263" y="282906"/>
                </a:lnTo>
                <a:lnTo>
                  <a:pt x="39130" y="295284"/>
                </a:lnTo>
                <a:lnTo>
                  <a:pt x="40374" y="307346"/>
                </a:lnTo>
                <a:lnTo>
                  <a:pt x="41204" y="319197"/>
                </a:lnTo>
                <a:lnTo>
                  <a:pt x="42710" y="330908"/>
                </a:lnTo>
                <a:lnTo>
                  <a:pt x="44666" y="342525"/>
                </a:lnTo>
                <a:lnTo>
                  <a:pt x="46922" y="354080"/>
                </a:lnTo>
                <a:lnTo>
                  <a:pt x="51970" y="377079"/>
                </a:lnTo>
                <a:lnTo>
                  <a:pt x="54649" y="388546"/>
                </a:lnTo>
                <a:lnTo>
                  <a:pt x="58340" y="399048"/>
                </a:lnTo>
                <a:lnTo>
                  <a:pt x="62706" y="408907"/>
                </a:lnTo>
                <a:lnTo>
                  <a:pt x="67522" y="418337"/>
                </a:lnTo>
                <a:lnTo>
                  <a:pt x="73590" y="429386"/>
                </a:lnTo>
                <a:lnTo>
                  <a:pt x="98780" y="473719"/>
                </a:lnTo>
                <a:lnTo>
                  <a:pt x="103001" y="481547"/>
                </a:lnTo>
                <a:lnTo>
                  <a:pt x="112771" y="492786"/>
                </a:lnTo>
                <a:lnTo>
                  <a:pt x="122511" y="500956"/>
                </a:lnTo>
                <a:lnTo>
                  <a:pt x="133349" y="509958"/>
                </a:lnTo>
                <a:lnTo>
                  <a:pt x="139594" y="512398"/>
                </a:lnTo>
                <a:lnTo>
                  <a:pt x="148085" y="513482"/>
                </a:lnTo>
                <a:lnTo>
                  <a:pt x="153016" y="513771"/>
                </a:lnTo>
                <a:lnTo>
                  <a:pt x="157256" y="513012"/>
                </a:lnTo>
                <a:lnTo>
                  <a:pt x="164507" y="509628"/>
                </a:lnTo>
                <a:lnTo>
                  <a:pt x="173944" y="502367"/>
                </a:lnTo>
                <a:lnTo>
                  <a:pt x="179861" y="491879"/>
                </a:lnTo>
                <a:lnTo>
                  <a:pt x="184714" y="478645"/>
                </a:lnTo>
                <a:lnTo>
                  <a:pt x="186870" y="466414"/>
                </a:lnTo>
                <a:lnTo>
                  <a:pt x="192909" y="452087"/>
                </a:lnTo>
                <a:lnTo>
                  <a:pt x="197186" y="444266"/>
                </a:lnTo>
                <a:lnTo>
                  <a:pt x="200037" y="435243"/>
                </a:lnTo>
                <a:lnTo>
                  <a:pt x="201939" y="425417"/>
                </a:lnTo>
                <a:lnTo>
                  <a:pt x="203206" y="415056"/>
                </a:lnTo>
                <a:lnTo>
                  <a:pt x="205956" y="401481"/>
                </a:lnTo>
                <a:lnTo>
                  <a:pt x="209694" y="385764"/>
                </a:lnTo>
                <a:lnTo>
                  <a:pt x="214091" y="368618"/>
                </a:lnTo>
                <a:lnTo>
                  <a:pt x="217023" y="354330"/>
                </a:lnTo>
                <a:lnTo>
                  <a:pt x="218977" y="341947"/>
                </a:lnTo>
                <a:lnTo>
                  <a:pt x="220280" y="330835"/>
                </a:lnTo>
                <a:lnTo>
                  <a:pt x="221149" y="321522"/>
                </a:lnTo>
                <a:lnTo>
                  <a:pt x="222114" y="306093"/>
                </a:lnTo>
                <a:lnTo>
                  <a:pt x="222542" y="292886"/>
                </a:lnTo>
                <a:lnTo>
                  <a:pt x="222817" y="273437"/>
                </a:lnTo>
                <a:lnTo>
                  <a:pt x="223793" y="269920"/>
                </a:lnTo>
                <a:lnTo>
                  <a:pt x="227417" y="263474"/>
                </a:lnTo>
                <a:lnTo>
                  <a:pt x="228763" y="262327"/>
                </a:lnTo>
                <a:lnTo>
                  <a:pt x="229662" y="262515"/>
                </a:lnTo>
                <a:lnTo>
                  <a:pt x="235654" y="274210"/>
                </a:lnTo>
                <a:lnTo>
                  <a:pt x="243284" y="289421"/>
                </a:lnTo>
                <a:lnTo>
                  <a:pt x="248779" y="302939"/>
                </a:lnTo>
                <a:lnTo>
                  <a:pt x="254396" y="318472"/>
                </a:lnTo>
                <a:lnTo>
                  <a:pt x="268616" y="360215"/>
                </a:lnTo>
                <a:lnTo>
                  <a:pt x="276865" y="387425"/>
                </a:lnTo>
                <a:lnTo>
                  <a:pt x="285929" y="417934"/>
                </a:lnTo>
                <a:lnTo>
                  <a:pt x="293133" y="441018"/>
                </a:lnTo>
                <a:lnTo>
                  <a:pt x="296387" y="450222"/>
                </a:lnTo>
                <a:lnTo>
                  <a:pt x="302543" y="465528"/>
                </a:lnTo>
                <a:lnTo>
                  <a:pt x="308454" y="478681"/>
                </a:lnTo>
                <a:lnTo>
                  <a:pt x="317136" y="494256"/>
                </a:lnTo>
                <a:lnTo>
                  <a:pt x="323830" y="502562"/>
                </a:lnTo>
                <a:lnTo>
                  <a:pt x="333155" y="512603"/>
                </a:lnTo>
                <a:lnTo>
                  <a:pt x="341109" y="518336"/>
                </a:lnTo>
                <a:lnTo>
                  <a:pt x="351473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71"/>
          <p:cNvSpPr/>
          <p:nvPr/>
        </p:nvSpPr>
        <p:spPr>
          <a:xfrm>
            <a:off x="5129212" y="3711892"/>
            <a:ext cx="8573" cy="25719"/>
          </a:xfrm>
          <a:custGeom>
            <a:avLst/>
            <a:gdLst/>
            <a:ahLst/>
            <a:cxnLst/>
            <a:rect l="0" t="0" r="0" b="0"/>
            <a:pathLst>
              <a:path w="8573" h="25719">
                <a:moveTo>
                  <a:pt x="8572" y="25718"/>
                </a:moveTo>
                <a:lnTo>
                  <a:pt x="4022" y="16616"/>
                </a:lnTo>
                <a:lnTo>
                  <a:pt x="2681" y="12982"/>
                </a:lnTo>
                <a:lnTo>
                  <a:pt x="1787" y="960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72"/>
          <p:cNvSpPr/>
          <p:nvPr/>
        </p:nvSpPr>
        <p:spPr>
          <a:xfrm>
            <a:off x="5292624" y="3849052"/>
            <a:ext cx="213779" cy="265568"/>
          </a:xfrm>
          <a:custGeom>
            <a:avLst/>
            <a:gdLst/>
            <a:ahLst/>
            <a:cxnLst/>
            <a:rect l="0" t="0" r="0" b="0"/>
            <a:pathLst>
              <a:path w="213779" h="265568">
                <a:moveTo>
                  <a:pt x="179488" y="0"/>
                </a:moveTo>
                <a:lnTo>
                  <a:pt x="161285" y="0"/>
                </a:lnTo>
                <a:lnTo>
                  <a:pt x="154017" y="952"/>
                </a:lnTo>
                <a:lnTo>
                  <a:pt x="147268" y="2540"/>
                </a:lnTo>
                <a:lnTo>
                  <a:pt x="140862" y="4551"/>
                </a:lnTo>
                <a:lnTo>
                  <a:pt x="134688" y="6844"/>
                </a:lnTo>
                <a:lnTo>
                  <a:pt x="128666" y="9325"/>
                </a:lnTo>
                <a:lnTo>
                  <a:pt x="122747" y="11932"/>
                </a:lnTo>
                <a:lnTo>
                  <a:pt x="91662" y="24702"/>
                </a:lnTo>
                <a:lnTo>
                  <a:pt x="81885" y="29803"/>
                </a:lnTo>
                <a:lnTo>
                  <a:pt x="73462" y="35109"/>
                </a:lnTo>
                <a:lnTo>
                  <a:pt x="65941" y="40551"/>
                </a:lnTo>
                <a:lnTo>
                  <a:pt x="59975" y="45132"/>
                </a:lnTo>
                <a:lnTo>
                  <a:pt x="55046" y="49138"/>
                </a:lnTo>
                <a:lnTo>
                  <a:pt x="50806" y="52761"/>
                </a:lnTo>
                <a:lnTo>
                  <a:pt x="47027" y="56129"/>
                </a:lnTo>
                <a:lnTo>
                  <a:pt x="40290" y="62411"/>
                </a:lnTo>
                <a:lnTo>
                  <a:pt x="26590" y="75854"/>
                </a:lnTo>
                <a:lnTo>
                  <a:pt x="22311" y="81049"/>
                </a:lnTo>
                <a:lnTo>
                  <a:pt x="18506" y="86418"/>
                </a:lnTo>
                <a:lnTo>
                  <a:pt x="15017" y="91902"/>
                </a:lnTo>
                <a:lnTo>
                  <a:pt x="11738" y="99368"/>
                </a:lnTo>
                <a:lnTo>
                  <a:pt x="8600" y="108156"/>
                </a:lnTo>
                <a:lnTo>
                  <a:pt x="5555" y="117824"/>
                </a:lnTo>
                <a:lnTo>
                  <a:pt x="3525" y="129031"/>
                </a:lnTo>
                <a:lnTo>
                  <a:pt x="2172" y="141266"/>
                </a:lnTo>
                <a:lnTo>
                  <a:pt x="668" y="164703"/>
                </a:lnTo>
                <a:lnTo>
                  <a:pt x="0" y="181469"/>
                </a:lnTo>
                <a:lnTo>
                  <a:pt x="774" y="188606"/>
                </a:lnTo>
                <a:lnTo>
                  <a:pt x="2243" y="195270"/>
                </a:lnTo>
                <a:lnTo>
                  <a:pt x="4175" y="201618"/>
                </a:lnTo>
                <a:lnTo>
                  <a:pt x="8861" y="218831"/>
                </a:lnTo>
                <a:lnTo>
                  <a:pt x="11444" y="228754"/>
                </a:lnTo>
                <a:lnTo>
                  <a:pt x="15071" y="236323"/>
                </a:lnTo>
                <a:lnTo>
                  <a:pt x="19395" y="242321"/>
                </a:lnTo>
                <a:lnTo>
                  <a:pt x="35470" y="258792"/>
                </a:lnTo>
                <a:lnTo>
                  <a:pt x="39660" y="261110"/>
                </a:lnTo>
                <a:lnTo>
                  <a:pt x="44360" y="262656"/>
                </a:lnTo>
                <a:lnTo>
                  <a:pt x="49398" y="263687"/>
                </a:lnTo>
                <a:lnTo>
                  <a:pt x="54661" y="264374"/>
                </a:lnTo>
                <a:lnTo>
                  <a:pt x="60075" y="264832"/>
                </a:lnTo>
                <a:lnTo>
                  <a:pt x="65590" y="265137"/>
                </a:lnTo>
                <a:lnTo>
                  <a:pt x="76797" y="265476"/>
                </a:lnTo>
                <a:lnTo>
                  <a:pt x="82452" y="265567"/>
                </a:lnTo>
                <a:lnTo>
                  <a:pt x="89080" y="264675"/>
                </a:lnTo>
                <a:lnTo>
                  <a:pt x="96356" y="263127"/>
                </a:lnTo>
                <a:lnTo>
                  <a:pt x="104064" y="261143"/>
                </a:lnTo>
                <a:lnTo>
                  <a:pt x="112061" y="258868"/>
                </a:lnTo>
                <a:lnTo>
                  <a:pt x="128565" y="253800"/>
                </a:lnTo>
                <a:lnTo>
                  <a:pt x="136967" y="250162"/>
                </a:lnTo>
                <a:lnTo>
                  <a:pt x="145426" y="245832"/>
                </a:lnTo>
                <a:lnTo>
                  <a:pt x="153922" y="241041"/>
                </a:lnTo>
                <a:lnTo>
                  <a:pt x="162444" y="236894"/>
                </a:lnTo>
                <a:lnTo>
                  <a:pt x="170983" y="233177"/>
                </a:lnTo>
                <a:lnTo>
                  <a:pt x="179533" y="229746"/>
                </a:lnTo>
                <a:lnTo>
                  <a:pt x="187138" y="226507"/>
                </a:lnTo>
                <a:lnTo>
                  <a:pt x="213778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73"/>
          <p:cNvSpPr/>
          <p:nvPr/>
        </p:nvSpPr>
        <p:spPr>
          <a:xfrm>
            <a:off x="5600820" y="3849405"/>
            <a:ext cx="282773" cy="264741"/>
          </a:xfrm>
          <a:custGeom>
            <a:avLst/>
            <a:gdLst/>
            <a:ahLst/>
            <a:cxnLst/>
            <a:rect l="0" t="0" r="0" b="0"/>
            <a:pathLst>
              <a:path w="282773" h="264741">
                <a:moveTo>
                  <a:pt x="111322" y="8220"/>
                </a:moveTo>
                <a:lnTo>
                  <a:pt x="97670" y="3669"/>
                </a:lnTo>
                <a:lnTo>
                  <a:pt x="92695" y="2328"/>
                </a:lnTo>
                <a:lnTo>
                  <a:pt x="84629" y="839"/>
                </a:lnTo>
                <a:lnTo>
                  <a:pt x="79283" y="0"/>
                </a:lnTo>
                <a:lnTo>
                  <a:pt x="75675" y="2740"/>
                </a:lnTo>
                <a:lnTo>
                  <a:pt x="70412" y="7424"/>
                </a:lnTo>
                <a:lnTo>
                  <a:pt x="64047" y="13404"/>
                </a:lnTo>
                <a:lnTo>
                  <a:pt x="58850" y="19296"/>
                </a:lnTo>
                <a:lnTo>
                  <a:pt x="54434" y="25129"/>
                </a:lnTo>
                <a:lnTo>
                  <a:pt x="50536" y="30922"/>
                </a:lnTo>
                <a:lnTo>
                  <a:pt x="46986" y="37642"/>
                </a:lnTo>
                <a:lnTo>
                  <a:pt x="43666" y="44980"/>
                </a:lnTo>
                <a:lnTo>
                  <a:pt x="40501" y="52729"/>
                </a:lnTo>
                <a:lnTo>
                  <a:pt x="36485" y="60752"/>
                </a:lnTo>
                <a:lnTo>
                  <a:pt x="31904" y="68959"/>
                </a:lnTo>
                <a:lnTo>
                  <a:pt x="26944" y="77288"/>
                </a:lnTo>
                <a:lnTo>
                  <a:pt x="22685" y="85697"/>
                </a:lnTo>
                <a:lnTo>
                  <a:pt x="18893" y="94162"/>
                </a:lnTo>
                <a:lnTo>
                  <a:pt x="15413" y="102661"/>
                </a:lnTo>
                <a:lnTo>
                  <a:pt x="13093" y="111186"/>
                </a:lnTo>
                <a:lnTo>
                  <a:pt x="11546" y="119726"/>
                </a:lnTo>
                <a:lnTo>
                  <a:pt x="10515" y="128277"/>
                </a:lnTo>
                <a:lnTo>
                  <a:pt x="8875" y="137788"/>
                </a:lnTo>
                <a:lnTo>
                  <a:pt x="6829" y="147938"/>
                </a:lnTo>
                <a:lnTo>
                  <a:pt x="4513" y="158516"/>
                </a:lnTo>
                <a:lnTo>
                  <a:pt x="2968" y="168424"/>
                </a:lnTo>
                <a:lnTo>
                  <a:pt x="1939" y="177888"/>
                </a:lnTo>
                <a:lnTo>
                  <a:pt x="1252" y="187054"/>
                </a:lnTo>
                <a:lnTo>
                  <a:pt x="795" y="195070"/>
                </a:lnTo>
                <a:lnTo>
                  <a:pt x="286" y="209057"/>
                </a:lnTo>
                <a:lnTo>
                  <a:pt x="0" y="227641"/>
                </a:lnTo>
                <a:lnTo>
                  <a:pt x="912" y="233558"/>
                </a:lnTo>
                <a:lnTo>
                  <a:pt x="2473" y="239408"/>
                </a:lnTo>
                <a:lnTo>
                  <a:pt x="4466" y="245212"/>
                </a:lnTo>
                <a:lnTo>
                  <a:pt x="6747" y="250035"/>
                </a:lnTo>
                <a:lnTo>
                  <a:pt x="11822" y="257933"/>
                </a:lnTo>
                <a:lnTo>
                  <a:pt x="14509" y="260420"/>
                </a:lnTo>
                <a:lnTo>
                  <a:pt x="17252" y="262078"/>
                </a:lnTo>
                <a:lnTo>
                  <a:pt x="20034" y="263184"/>
                </a:lnTo>
                <a:lnTo>
                  <a:pt x="28205" y="264412"/>
                </a:lnTo>
                <a:lnTo>
                  <a:pt x="33050" y="264740"/>
                </a:lnTo>
                <a:lnTo>
                  <a:pt x="37233" y="264005"/>
                </a:lnTo>
                <a:lnTo>
                  <a:pt x="44421" y="260650"/>
                </a:lnTo>
                <a:lnTo>
                  <a:pt x="53331" y="255983"/>
                </a:lnTo>
                <a:lnTo>
                  <a:pt x="58374" y="253406"/>
                </a:lnTo>
                <a:lnTo>
                  <a:pt x="66517" y="245461"/>
                </a:lnTo>
                <a:lnTo>
                  <a:pt x="70023" y="240676"/>
                </a:lnTo>
                <a:lnTo>
                  <a:pt x="75216" y="231770"/>
                </a:lnTo>
                <a:lnTo>
                  <a:pt x="88607" y="206635"/>
                </a:lnTo>
                <a:lnTo>
                  <a:pt x="107661" y="169456"/>
                </a:lnTo>
                <a:lnTo>
                  <a:pt x="112691" y="158573"/>
                </a:lnTo>
                <a:lnTo>
                  <a:pt x="116998" y="148460"/>
                </a:lnTo>
                <a:lnTo>
                  <a:pt x="120821" y="138861"/>
                </a:lnTo>
                <a:lnTo>
                  <a:pt x="124322" y="128651"/>
                </a:lnTo>
                <a:lnTo>
                  <a:pt x="127609" y="118035"/>
                </a:lnTo>
                <a:lnTo>
                  <a:pt x="130753" y="107147"/>
                </a:lnTo>
                <a:lnTo>
                  <a:pt x="132848" y="97984"/>
                </a:lnTo>
                <a:lnTo>
                  <a:pt x="134245" y="89970"/>
                </a:lnTo>
                <a:lnTo>
                  <a:pt x="135177" y="82722"/>
                </a:lnTo>
                <a:lnTo>
                  <a:pt x="135798" y="75033"/>
                </a:lnTo>
                <a:lnTo>
                  <a:pt x="136212" y="67050"/>
                </a:lnTo>
                <a:lnTo>
                  <a:pt x="136672" y="50559"/>
                </a:lnTo>
                <a:lnTo>
                  <a:pt x="136876" y="33704"/>
                </a:lnTo>
                <a:lnTo>
                  <a:pt x="135978" y="27114"/>
                </a:lnTo>
                <a:lnTo>
                  <a:pt x="134427" y="21769"/>
                </a:lnTo>
                <a:lnTo>
                  <a:pt x="129644" y="10896"/>
                </a:lnTo>
                <a:lnTo>
                  <a:pt x="128300" y="10004"/>
                </a:lnTo>
                <a:lnTo>
                  <a:pt x="124265" y="9012"/>
                </a:lnTo>
                <a:lnTo>
                  <a:pt x="123761" y="10653"/>
                </a:lnTo>
                <a:lnTo>
                  <a:pt x="125740" y="17556"/>
                </a:lnTo>
                <a:lnTo>
                  <a:pt x="127602" y="25874"/>
                </a:lnTo>
                <a:lnTo>
                  <a:pt x="140159" y="91719"/>
                </a:lnTo>
                <a:lnTo>
                  <a:pt x="142929" y="103890"/>
                </a:lnTo>
                <a:lnTo>
                  <a:pt x="145729" y="114863"/>
                </a:lnTo>
                <a:lnTo>
                  <a:pt x="148547" y="125035"/>
                </a:lnTo>
                <a:lnTo>
                  <a:pt x="152331" y="134674"/>
                </a:lnTo>
                <a:lnTo>
                  <a:pt x="156759" y="143958"/>
                </a:lnTo>
                <a:lnTo>
                  <a:pt x="169552" y="168136"/>
                </a:lnTo>
                <a:lnTo>
                  <a:pt x="182409" y="193372"/>
                </a:lnTo>
                <a:lnTo>
                  <a:pt x="186336" y="199282"/>
                </a:lnTo>
                <a:lnTo>
                  <a:pt x="190859" y="205127"/>
                </a:lnTo>
                <a:lnTo>
                  <a:pt x="195779" y="210929"/>
                </a:lnTo>
                <a:lnTo>
                  <a:pt x="200965" y="215749"/>
                </a:lnTo>
                <a:lnTo>
                  <a:pt x="206326" y="219915"/>
                </a:lnTo>
                <a:lnTo>
                  <a:pt x="211806" y="223645"/>
                </a:lnTo>
                <a:lnTo>
                  <a:pt x="217364" y="226132"/>
                </a:lnTo>
                <a:lnTo>
                  <a:pt x="222974" y="227789"/>
                </a:lnTo>
                <a:lnTo>
                  <a:pt x="228619" y="228894"/>
                </a:lnTo>
                <a:lnTo>
                  <a:pt x="234287" y="229631"/>
                </a:lnTo>
                <a:lnTo>
                  <a:pt x="239972" y="230122"/>
                </a:lnTo>
                <a:lnTo>
                  <a:pt x="245666" y="230450"/>
                </a:lnTo>
                <a:lnTo>
                  <a:pt x="250415" y="229715"/>
                </a:lnTo>
                <a:lnTo>
                  <a:pt x="258231" y="226360"/>
                </a:lnTo>
                <a:lnTo>
                  <a:pt x="282772" y="2139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74"/>
          <p:cNvSpPr/>
          <p:nvPr/>
        </p:nvSpPr>
        <p:spPr>
          <a:xfrm>
            <a:off x="5892165" y="405479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75"/>
          <p:cNvSpPr/>
          <p:nvPr/>
        </p:nvSpPr>
        <p:spPr>
          <a:xfrm>
            <a:off x="5977890" y="3491335"/>
            <a:ext cx="51436" cy="614893"/>
          </a:xfrm>
          <a:custGeom>
            <a:avLst/>
            <a:gdLst/>
            <a:ahLst/>
            <a:cxnLst/>
            <a:rect l="0" t="0" r="0" b="0"/>
            <a:pathLst>
              <a:path w="51436" h="614893">
                <a:moveTo>
                  <a:pt x="0" y="14817"/>
                </a:moveTo>
                <a:lnTo>
                  <a:pt x="0" y="1165"/>
                </a:lnTo>
                <a:lnTo>
                  <a:pt x="952" y="0"/>
                </a:lnTo>
                <a:lnTo>
                  <a:pt x="2540" y="2082"/>
                </a:lnTo>
                <a:lnTo>
                  <a:pt x="4551" y="6327"/>
                </a:lnTo>
                <a:lnTo>
                  <a:pt x="5891" y="12014"/>
                </a:lnTo>
                <a:lnTo>
                  <a:pt x="7381" y="25954"/>
                </a:lnTo>
                <a:lnTo>
                  <a:pt x="6825" y="42244"/>
                </a:lnTo>
                <a:lnTo>
                  <a:pt x="1630" y="130195"/>
                </a:lnTo>
                <a:lnTo>
                  <a:pt x="724" y="161347"/>
                </a:lnTo>
                <a:lnTo>
                  <a:pt x="95" y="234573"/>
                </a:lnTo>
                <a:lnTo>
                  <a:pt x="28" y="318584"/>
                </a:lnTo>
                <a:lnTo>
                  <a:pt x="1924" y="355441"/>
                </a:lnTo>
                <a:lnTo>
                  <a:pt x="5092" y="395252"/>
                </a:lnTo>
                <a:lnTo>
                  <a:pt x="12740" y="470602"/>
                </a:lnTo>
                <a:lnTo>
                  <a:pt x="19315" y="523140"/>
                </a:lnTo>
                <a:lnTo>
                  <a:pt x="22401" y="541342"/>
                </a:lnTo>
                <a:lnTo>
                  <a:pt x="25411" y="555381"/>
                </a:lnTo>
                <a:lnTo>
                  <a:pt x="28371" y="566646"/>
                </a:lnTo>
                <a:lnTo>
                  <a:pt x="32249" y="577013"/>
                </a:lnTo>
                <a:lnTo>
                  <a:pt x="36739" y="586782"/>
                </a:lnTo>
                <a:lnTo>
                  <a:pt x="51435" y="614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76"/>
          <p:cNvSpPr/>
          <p:nvPr/>
        </p:nvSpPr>
        <p:spPr>
          <a:xfrm>
            <a:off x="5866447" y="3846459"/>
            <a:ext cx="334329" cy="301464"/>
          </a:xfrm>
          <a:custGeom>
            <a:avLst/>
            <a:gdLst/>
            <a:ahLst/>
            <a:cxnLst/>
            <a:rect l="0" t="0" r="0" b="0"/>
            <a:pathLst>
              <a:path w="334329" h="301464">
                <a:moveTo>
                  <a:pt x="0" y="88318"/>
                </a:moveTo>
                <a:lnTo>
                  <a:pt x="13653" y="83767"/>
                </a:lnTo>
                <a:lnTo>
                  <a:pt x="22895" y="81533"/>
                </a:lnTo>
                <a:lnTo>
                  <a:pt x="26694" y="80937"/>
                </a:lnTo>
                <a:lnTo>
                  <a:pt x="32083" y="78635"/>
                </a:lnTo>
                <a:lnTo>
                  <a:pt x="38534" y="75195"/>
                </a:lnTo>
                <a:lnTo>
                  <a:pt x="45692" y="70997"/>
                </a:lnTo>
                <a:lnTo>
                  <a:pt x="55226" y="66293"/>
                </a:lnTo>
                <a:lnTo>
                  <a:pt x="66345" y="61252"/>
                </a:lnTo>
                <a:lnTo>
                  <a:pt x="78520" y="55987"/>
                </a:lnTo>
                <a:lnTo>
                  <a:pt x="107287" y="42516"/>
                </a:lnTo>
                <a:lnTo>
                  <a:pt x="122960" y="34924"/>
                </a:lnTo>
                <a:lnTo>
                  <a:pt x="139124" y="27957"/>
                </a:lnTo>
                <a:lnTo>
                  <a:pt x="155614" y="21407"/>
                </a:lnTo>
                <a:lnTo>
                  <a:pt x="172323" y="15136"/>
                </a:lnTo>
                <a:lnTo>
                  <a:pt x="187272" y="10002"/>
                </a:lnTo>
                <a:lnTo>
                  <a:pt x="201048" y="5628"/>
                </a:lnTo>
                <a:lnTo>
                  <a:pt x="214042" y="1759"/>
                </a:lnTo>
                <a:lnTo>
                  <a:pt x="225562" y="132"/>
                </a:lnTo>
                <a:lnTo>
                  <a:pt x="236100" y="0"/>
                </a:lnTo>
                <a:lnTo>
                  <a:pt x="245983" y="864"/>
                </a:lnTo>
                <a:lnTo>
                  <a:pt x="254476" y="2393"/>
                </a:lnTo>
                <a:lnTo>
                  <a:pt x="262043" y="4365"/>
                </a:lnTo>
                <a:lnTo>
                  <a:pt x="268993" y="6632"/>
                </a:lnTo>
                <a:lnTo>
                  <a:pt x="279255" y="11691"/>
                </a:lnTo>
                <a:lnTo>
                  <a:pt x="286991" y="17114"/>
                </a:lnTo>
                <a:lnTo>
                  <a:pt x="293604" y="22699"/>
                </a:lnTo>
                <a:lnTo>
                  <a:pt x="296701" y="27427"/>
                </a:lnTo>
                <a:lnTo>
                  <a:pt x="299718" y="33437"/>
                </a:lnTo>
                <a:lnTo>
                  <a:pt x="302683" y="40301"/>
                </a:lnTo>
                <a:lnTo>
                  <a:pt x="304658" y="46782"/>
                </a:lnTo>
                <a:lnTo>
                  <a:pt x="305976" y="53007"/>
                </a:lnTo>
                <a:lnTo>
                  <a:pt x="306854" y="59062"/>
                </a:lnTo>
                <a:lnTo>
                  <a:pt x="307439" y="68814"/>
                </a:lnTo>
                <a:lnTo>
                  <a:pt x="308090" y="94890"/>
                </a:lnTo>
                <a:lnTo>
                  <a:pt x="308604" y="231024"/>
                </a:lnTo>
                <a:lnTo>
                  <a:pt x="308606" y="240605"/>
                </a:lnTo>
                <a:lnTo>
                  <a:pt x="309560" y="249851"/>
                </a:lnTo>
                <a:lnTo>
                  <a:pt x="311148" y="258871"/>
                </a:lnTo>
                <a:lnTo>
                  <a:pt x="313160" y="267743"/>
                </a:lnTo>
                <a:lnTo>
                  <a:pt x="314501" y="275562"/>
                </a:lnTo>
                <a:lnTo>
                  <a:pt x="315395" y="282680"/>
                </a:lnTo>
                <a:lnTo>
                  <a:pt x="315991" y="289330"/>
                </a:lnTo>
                <a:lnTo>
                  <a:pt x="317341" y="293763"/>
                </a:lnTo>
                <a:lnTo>
                  <a:pt x="319193" y="296719"/>
                </a:lnTo>
                <a:lnTo>
                  <a:pt x="321380" y="298690"/>
                </a:lnTo>
                <a:lnTo>
                  <a:pt x="323791" y="300003"/>
                </a:lnTo>
                <a:lnTo>
                  <a:pt x="329010" y="301463"/>
                </a:lnTo>
                <a:lnTo>
                  <a:pt x="330782" y="300900"/>
                </a:lnTo>
                <a:lnTo>
                  <a:pt x="331964" y="299572"/>
                </a:lnTo>
                <a:lnTo>
                  <a:pt x="334328" y="2940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77"/>
          <p:cNvSpPr/>
          <p:nvPr/>
        </p:nvSpPr>
        <p:spPr>
          <a:xfrm>
            <a:off x="6157912" y="3729037"/>
            <a:ext cx="8573" cy="25718"/>
          </a:xfrm>
          <a:custGeom>
            <a:avLst/>
            <a:gdLst/>
            <a:ahLst/>
            <a:cxnLst/>
            <a:rect l="0" t="0" r="0" b="0"/>
            <a:pathLst>
              <a:path w="8573" h="25718">
                <a:moveTo>
                  <a:pt x="8572" y="25717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78"/>
          <p:cNvSpPr/>
          <p:nvPr/>
        </p:nvSpPr>
        <p:spPr>
          <a:xfrm>
            <a:off x="6303645" y="3849052"/>
            <a:ext cx="152612" cy="334176"/>
          </a:xfrm>
          <a:custGeom>
            <a:avLst/>
            <a:gdLst/>
            <a:ahLst/>
            <a:cxnLst/>
            <a:rect l="0" t="0" r="0" b="0"/>
            <a:pathLst>
              <a:path w="152612" h="334176">
                <a:moveTo>
                  <a:pt x="25717" y="0"/>
                </a:moveTo>
                <a:lnTo>
                  <a:pt x="21167" y="9102"/>
                </a:lnTo>
                <a:lnTo>
                  <a:pt x="19825" y="14640"/>
                </a:lnTo>
                <a:lnTo>
                  <a:pt x="18932" y="21190"/>
                </a:lnTo>
                <a:lnTo>
                  <a:pt x="18336" y="28414"/>
                </a:lnTo>
                <a:lnTo>
                  <a:pt x="16987" y="38945"/>
                </a:lnTo>
                <a:lnTo>
                  <a:pt x="12947" y="65886"/>
                </a:lnTo>
                <a:lnTo>
                  <a:pt x="10536" y="78214"/>
                </a:lnTo>
                <a:lnTo>
                  <a:pt x="7977" y="89290"/>
                </a:lnTo>
                <a:lnTo>
                  <a:pt x="5317" y="99532"/>
                </a:lnTo>
                <a:lnTo>
                  <a:pt x="3545" y="109217"/>
                </a:lnTo>
                <a:lnTo>
                  <a:pt x="2363" y="118531"/>
                </a:lnTo>
                <a:lnTo>
                  <a:pt x="1575" y="127599"/>
                </a:lnTo>
                <a:lnTo>
                  <a:pt x="1050" y="137453"/>
                </a:lnTo>
                <a:lnTo>
                  <a:pt x="467" y="158563"/>
                </a:lnTo>
                <a:lnTo>
                  <a:pt x="138" y="187317"/>
                </a:lnTo>
                <a:lnTo>
                  <a:pt x="1044" y="196315"/>
                </a:lnTo>
                <a:lnTo>
                  <a:pt x="2601" y="205172"/>
                </a:lnTo>
                <a:lnTo>
                  <a:pt x="4591" y="213934"/>
                </a:lnTo>
                <a:lnTo>
                  <a:pt x="5918" y="222633"/>
                </a:lnTo>
                <a:lnTo>
                  <a:pt x="6803" y="231290"/>
                </a:lnTo>
                <a:lnTo>
                  <a:pt x="7393" y="239918"/>
                </a:lnTo>
                <a:lnTo>
                  <a:pt x="9691" y="247575"/>
                </a:lnTo>
                <a:lnTo>
                  <a:pt x="13128" y="254585"/>
                </a:lnTo>
                <a:lnTo>
                  <a:pt x="17324" y="261163"/>
                </a:lnTo>
                <a:lnTo>
                  <a:pt x="20122" y="267454"/>
                </a:lnTo>
                <a:lnTo>
                  <a:pt x="21987" y="273553"/>
                </a:lnTo>
                <a:lnTo>
                  <a:pt x="23231" y="279523"/>
                </a:lnTo>
                <a:lnTo>
                  <a:pt x="25012" y="285409"/>
                </a:lnTo>
                <a:lnTo>
                  <a:pt x="27152" y="291238"/>
                </a:lnTo>
                <a:lnTo>
                  <a:pt x="29531" y="297029"/>
                </a:lnTo>
                <a:lnTo>
                  <a:pt x="32070" y="301842"/>
                </a:lnTo>
                <a:lnTo>
                  <a:pt x="34715" y="306003"/>
                </a:lnTo>
                <a:lnTo>
                  <a:pt x="37430" y="309730"/>
                </a:lnTo>
                <a:lnTo>
                  <a:pt x="40194" y="313166"/>
                </a:lnTo>
                <a:lnTo>
                  <a:pt x="42988" y="316410"/>
                </a:lnTo>
                <a:lnTo>
                  <a:pt x="45804" y="319525"/>
                </a:lnTo>
                <a:lnTo>
                  <a:pt x="49585" y="322554"/>
                </a:lnTo>
                <a:lnTo>
                  <a:pt x="54012" y="325526"/>
                </a:lnTo>
                <a:lnTo>
                  <a:pt x="58868" y="328460"/>
                </a:lnTo>
                <a:lnTo>
                  <a:pt x="63057" y="330416"/>
                </a:lnTo>
                <a:lnTo>
                  <a:pt x="66803" y="331720"/>
                </a:lnTo>
                <a:lnTo>
                  <a:pt x="70253" y="332589"/>
                </a:lnTo>
                <a:lnTo>
                  <a:pt x="73505" y="333169"/>
                </a:lnTo>
                <a:lnTo>
                  <a:pt x="76626" y="333555"/>
                </a:lnTo>
                <a:lnTo>
                  <a:pt x="79659" y="333813"/>
                </a:lnTo>
                <a:lnTo>
                  <a:pt x="82633" y="333984"/>
                </a:lnTo>
                <a:lnTo>
                  <a:pt x="88478" y="334175"/>
                </a:lnTo>
                <a:lnTo>
                  <a:pt x="91370" y="333273"/>
                </a:lnTo>
                <a:lnTo>
                  <a:pt x="94251" y="331720"/>
                </a:lnTo>
                <a:lnTo>
                  <a:pt x="97124" y="329732"/>
                </a:lnTo>
                <a:lnTo>
                  <a:pt x="99992" y="327454"/>
                </a:lnTo>
                <a:lnTo>
                  <a:pt x="102856" y="324983"/>
                </a:lnTo>
                <a:lnTo>
                  <a:pt x="105718" y="322383"/>
                </a:lnTo>
                <a:lnTo>
                  <a:pt x="108578" y="318744"/>
                </a:lnTo>
                <a:lnTo>
                  <a:pt x="111439" y="314414"/>
                </a:lnTo>
                <a:lnTo>
                  <a:pt x="114297" y="309622"/>
                </a:lnTo>
                <a:lnTo>
                  <a:pt x="117156" y="304522"/>
                </a:lnTo>
                <a:lnTo>
                  <a:pt x="122871" y="293776"/>
                </a:lnTo>
                <a:lnTo>
                  <a:pt x="125729" y="283481"/>
                </a:lnTo>
                <a:lnTo>
                  <a:pt x="128587" y="269950"/>
                </a:lnTo>
                <a:lnTo>
                  <a:pt x="131444" y="254261"/>
                </a:lnTo>
                <a:lnTo>
                  <a:pt x="134302" y="240945"/>
                </a:lnTo>
                <a:lnTo>
                  <a:pt x="137159" y="229210"/>
                </a:lnTo>
                <a:lnTo>
                  <a:pt x="140017" y="218529"/>
                </a:lnTo>
                <a:lnTo>
                  <a:pt x="145732" y="199042"/>
                </a:lnTo>
                <a:lnTo>
                  <a:pt x="148589" y="189844"/>
                </a:lnTo>
                <a:lnTo>
                  <a:pt x="150494" y="180855"/>
                </a:lnTo>
                <a:lnTo>
                  <a:pt x="151765" y="172006"/>
                </a:lnTo>
                <a:lnTo>
                  <a:pt x="152611" y="163248"/>
                </a:lnTo>
                <a:lnTo>
                  <a:pt x="152223" y="152647"/>
                </a:lnTo>
                <a:lnTo>
                  <a:pt x="151012" y="140817"/>
                </a:lnTo>
                <a:lnTo>
                  <a:pt x="149252" y="128168"/>
                </a:lnTo>
                <a:lnTo>
                  <a:pt x="147126" y="116878"/>
                </a:lnTo>
                <a:lnTo>
                  <a:pt x="144757" y="106494"/>
                </a:lnTo>
                <a:lnTo>
                  <a:pt x="142224" y="96713"/>
                </a:lnTo>
                <a:lnTo>
                  <a:pt x="138631" y="89240"/>
                </a:lnTo>
                <a:lnTo>
                  <a:pt x="134331" y="83306"/>
                </a:lnTo>
                <a:lnTo>
                  <a:pt x="113741" y="62387"/>
                </a:lnTo>
                <a:lnTo>
                  <a:pt x="108212" y="57784"/>
                </a:lnTo>
                <a:lnTo>
                  <a:pt x="102622" y="53763"/>
                </a:lnTo>
                <a:lnTo>
                  <a:pt x="96989" y="50129"/>
                </a:lnTo>
                <a:lnTo>
                  <a:pt x="89424" y="46755"/>
                </a:lnTo>
                <a:lnTo>
                  <a:pt x="80571" y="43553"/>
                </a:lnTo>
                <a:lnTo>
                  <a:pt x="70859" y="40465"/>
                </a:lnTo>
                <a:lnTo>
                  <a:pt x="62479" y="38407"/>
                </a:lnTo>
                <a:lnTo>
                  <a:pt x="54988" y="37034"/>
                </a:lnTo>
                <a:lnTo>
                  <a:pt x="48089" y="36120"/>
                </a:lnTo>
                <a:lnTo>
                  <a:pt x="42536" y="35510"/>
                </a:lnTo>
                <a:lnTo>
                  <a:pt x="37883" y="35103"/>
                </a:lnTo>
                <a:lnTo>
                  <a:pt x="33827" y="34832"/>
                </a:lnTo>
                <a:lnTo>
                  <a:pt x="21702" y="34531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79"/>
          <p:cNvSpPr/>
          <p:nvPr/>
        </p:nvSpPr>
        <p:spPr>
          <a:xfrm>
            <a:off x="6415087" y="3798285"/>
            <a:ext cx="377191" cy="359378"/>
          </a:xfrm>
          <a:custGeom>
            <a:avLst/>
            <a:gdLst/>
            <a:ahLst/>
            <a:cxnLst/>
            <a:rect l="0" t="0" r="0" b="0"/>
            <a:pathLst>
              <a:path w="377191" h="359378">
                <a:moveTo>
                  <a:pt x="0" y="25050"/>
                </a:moveTo>
                <a:lnTo>
                  <a:pt x="13653" y="20499"/>
                </a:lnTo>
                <a:lnTo>
                  <a:pt x="21484" y="20110"/>
                </a:lnTo>
                <a:lnTo>
                  <a:pt x="30516" y="20804"/>
                </a:lnTo>
                <a:lnTo>
                  <a:pt x="40346" y="22219"/>
                </a:lnTo>
                <a:lnTo>
                  <a:pt x="49757" y="24115"/>
                </a:lnTo>
                <a:lnTo>
                  <a:pt x="58889" y="26332"/>
                </a:lnTo>
                <a:lnTo>
                  <a:pt x="67834" y="28762"/>
                </a:lnTo>
                <a:lnTo>
                  <a:pt x="75703" y="31335"/>
                </a:lnTo>
                <a:lnTo>
                  <a:pt x="82853" y="34002"/>
                </a:lnTo>
                <a:lnTo>
                  <a:pt x="89526" y="36733"/>
                </a:lnTo>
                <a:lnTo>
                  <a:pt x="95879" y="40458"/>
                </a:lnTo>
                <a:lnTo>
                  <a:pt x="102019" y="44847"/>
                </a:lnTo>
                <a:lnTo>
                  <a:pt x="108018" y="49678"/>
                </a:lnTo>
                <a:lnTo>
                  <a:pt x="119763" y="60126"/>
                </a:lnTo>
                <a:lnTo>
                  <a:pt x="125562" y="65579"/>
                </a:lnTo>
                <a:lnTo>
                  <a:pt x="131333" y="72071"/>
                </a:lnTo>
                <a:lnTo>
                  <a:pt x="137085" y="79257"/>
                </a:lnTo>
                <a:lnTo>
                  <a:pt x="142825" y="86906"/>
                </a:lnTo>
                <a:lnTo>
                  <a:pt x="147605" y="95814"/>
                </a:lnTo>
                <a:lnTo>
                  <a:pt x="151743" y="105564"/>
                </a:lnTo>
                <a:lnTo>
                  <a:pt x="155455" y="115873"/>
                </a:lnTo>
                <a:lnTo>
                  <a:pt x="158881" y="129414"/>
                </a:lnTo>
                <a:lnTo>
                  <a:pt x="162118" y="145108"/>
                </a:lnTo>
                <a:lnTo>
                  <a:pt x="165229" y="162239"/>
                </a:lnTo>
                <a:lnTo>
                  <a:pt x="167303" y="177469"/>
                </a:lnTo>
                <a:lnTo>
                  <a:pt x="168685" y="191433"/>
                </a:lnTo>
                <a:lnTo>
                  <a:pt x="169607" y="204552"/>
                </a:lnTo>
                <a:lnTo>
                  <a:pt x="170221" y="219013"/>
                </a:lnTo>
                <a:lnTo>
                  <a:pt x="170904" y="250320"/>
                </a:lnTo>
                <a:lnTo>
                  <a:pt x="170134" y="267623"/>
                </a:lnTo>
                <a:lnTo>
                  <a:pt x="168667" y="285825"/>
                </a:lnTo>
                <a:lnTo>
                  <a:pt x="165450" y="318114"/>
                </a:lnTo>
                <a:lnTo>
                  <a:pt x="164021" y="335641"/>
                </a:lnTo>
                <a:lnTo>
                  <a:pt x="162688" y="339743"/>
                </a:lnTo>
                <a:lnTo>
                  <a:pt x="160846" y="341525"/>
                </a:lnTo>
                <a:lnTo>
                  <a:pt x="155597" y="342093"/>
                </a:lnTo>
                <a:lnTo>
                  <a:pt x="152340" y="334550"/>
                </a:lnTo>
                <a:lnTo>
                  <a:pt x="150137" y="328538"/>
                </a:lnTo>
                <a:lnTo>
                  <a:pt x="148669" y="318816"/>
                </a:lnTo>
                <a:lnTo>
                  <a:pt x="147690" y="306619"/>
                </a:lnTo>
                <a:lnTo>
                  <a:pt x="147038" y="292772"/>
                </a:lnTo>
                <a:lnTo>
                  <a:pt x="147555" y="278779"/>
                </a:lnTo>
                <a:lnTo>
                  <a:pt x="148852" y="264687"/>
                </a:lnTo>
                <a:lnTo>
                  <a:pt x="150670" y="250531"/>
                </a:lnTo>
                <a:lnTo>
                  <a:pt x="152834" y="237283"/>
                </a:lnTo>
                <a:lnTo>
                  <a:pt x="155229" y="224641"/>
                </a:lnTo>
                <a:lnTo>
                  <a:pt x="165918" y="172425"/>
                </a:lnTo>
                <a:lnTo>
                  <a:pt x="169667" y="158543"/>
                </a:lnTo>
                <a:lnTo>
                  <a:pt x="174072" y="144525"/>
                </a:lnTo>
                <a:lnTo>
                  <a:pt x="178913" y="130417"/>
                </a:lnTo>
                <a:lnTo>
                  <a:pt x="184997" y="117202"/>
                </a:lnTo>
                <a:lnTo>
                  <a:pt x="191912" y="104582"/>
                </a:lnTo>
                <a:lnTo>
                  <a:pt x="206262" y="81352"/>
                </a:lnTo>
                <a:lnTo>
                  <a:pt x="218990" y="61503"/>
                </a:lnTo>
                <a:lnTo>
                  <a:pt x="226003" y="53162"/>
                </a:lnTo>
                <a:lnTo>
                  <a:pt x="233536" y="45696"/>
                </a:lnTo>
                <a:lnTo>
                  <a:pt x="241415" y="38814"/>
                </a:lnTo>
                <a:lnTo>
                  <a:pt x="247621" y="32321"/>
                </a:lnTo>
                <a:lnTo>
                  <a:pt x="252711" y="26087"/>
                </a:lnTo>
                <a:lnTo>
                  <a:pt x="261858" y="15033"/>
                </a:lnTo>
                <a:lnTo>
                  <a:pt x="272274" y="6945"/>
                </a:lnTo>
                <a:lnTo>
                  <a:pt x="283253" y="2716"/>
                </a:lnTo>
                <a:lnTo>
                  <a:pt x="293531" y="836"/>
                </a:lnTo>
                <a:lnTo>
                  <a:pt x="301273" y="0"/>
                </a:lnTo>
                <a:lnTo>
                  <a:pt x="310429" y="2169"/>
                </a:lnTo>
                <a:lnTo>
                  <a:pt x="315538" y="4081"/>
                </a:lnTo>
                <a:lnTo>
                  <a:pt x="319896" y="7261"/>
                </a:lnTo>
                <a:lnTo>
                  <a:pt x="327278" y="15874"/>
                </a:lnTo>
                <a:lnTo>
                  <a:pt x="333735" y="26051"/>
                </a:lnTo>
                <a:lnTo>
                  <a:pt x="336790" y="31432"/>
                </a:lnTo>
                <a:lnTo>
                  <a:pt x="340732" y="41687"/>
                </a:lnTo>
                <a:lnTo>
                  <a:pt x="345264" y="55191"/>
                </a:lnTo>
                <a:lnTo>
                  <a:pt x="350192" y="70862"/>
                </a:lnTo>
                <a:lnTo>
                  <a:pt x="353476" y="85119"/>
                </a:lnTo>
                <a:lnTo>
                  <a:pt x="355666" y="98433"/>
                </a:lnTo>
                <a:lnTo>
                  <a:pt x="357125" y="111119"/>
                </a:lnTo>
                <a:lnTo>
                  <a:pt x="358098" y="123387"/>
                </a:lnTo>
                <a:lnTo>
                  <a:pt x="358747" y="135375"/>
                </a:lnTo>
                <a:lnTo>
                  <a:pt x="359180" y="147178"/>
                </a:lnTo>
                <a:lnTo>
                  <a:pt x="358515" y="162666"/>
                </a:lnTo>
                <a:lnTo>
                  <a:pt x="357121" y="180611"/>
                </a:lnTo>
                <a:lnTo>
                  <a:pt x="355238" y="200195"/>
                </a:lnTo>
                <a:lnTo>
                  <a:pt x="353030" y="218965"/>
                </a:lnTo>
                <a:lnTo>
                  <a:pt x="348038" y="255062"/>
                </a:lnTo>
                <a:lnTo>
                  <a:pt x="347277" y="270784"/>
                </a:lnTo>
                <a:lnTo>
                  <a:pt x="347724" y="285075"/>
                </a:lnTo>
                <a:lnTo>
                  <a:pt x="348973" y="298412"/>
                </a:lnTo>
                <a:lnTo>
                  <a:pt x="349807" y="309209"/>
                </a:lnTo>
                <a:lnTo>
                  <a:pt x="350362" y="318312"/>
                </a:lnTo>
                <a:lnTo>
                  <a:pt x="350732" y="326285"/>
                </a:lnTo>
                <a:lnTo>
                  <a:pt x="352884" y="332553"/>
                </a:lnTo>
                <a:lnTo>
                  <a:pt x="356223" y="337685"/>
                </a:lnTo>
                <a:lnTo>
                  <a:pt x="367485" y="349457"/>
                </a:lnTo>
                <a:lnTo>
                  <a:pt x="377190" y="3593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80"/>
          <p:cNvSpPr/>
          <p:nvPr/>
        </p:nvSpPr>
        <p:spPr>
          <a:xfrm>
            <a:off x="7122894" y="3506773"/>
            <a:ext cx="226597" cy="728043"/>
          </a:xfrm>
          <a:custGeom>
            <a:avLst/>
            <a:gdLst/>
            <a:ahLst/>
            <a:cxnLst/>
            <a:rect l="0" t="0" r="0" b="0"/>
            <a:pathLst>
              <a:path w="226597" h="728043">
                <a:moveTo>
                  <a:pt x="226596" y="488012"/>
                </a:moveTo>
                <a:lnTo>
                  <a:pt x="222045" y="492562"/>
                </a:lnTo>
                <a:lnTo>
                  <a:pt x="216894" y="500571"/>
                </a:lnTo>
                <a:lnTo>
                  <a:pt x="201011" y="527248"/>
                </a:lnTo>
                <a:lnTo>
                  <a:pt x="193347" y="538934"/>
                </a:lnTo>
                <a:lnTo>
                  <a:pt x="186332" y="548630"/>
                </a:lnTo>
                <a:lnTo>
                  <a:pt x="179750" y="556999"/>
                </a:lnTo>
                <a:lnTo>
                  <a:pt x="173458" y="564483"/>
                </a:lnTo>
                <a:lnTo>
                  <a:pt x="167358" y="571378"/>
                </a:lnTo>
                <a:lnTo>
                  <a:pt x="161386" y="577879"/>
                </a:lnTo>
                <a:lnTo>
                  <a:pt x="155501" y="583166"/>
                </a:lnTo>
                <a:lnTo>
                  <a:pt x="149671" y="587643"/>
                </a:lnTo>
                <a:lnTo>
                  <a:pt x="143880" y="591580"/>
                </a:lnTo>
                <a:lnTo>
                  <a:pt x="138114" y="596110"/>
                </a:lnTo>
                <a:lnTo>
                  <a:pt x="132366" y="601034"/>
                </a:lnTo>
                <a:lnTo>
                  <a:pt x="126628" y="606223"/>
                </a:lnTo>
                <a:lnTo>
                  <a:pt x="119946" y="609681"/>
                </a:lnTo>
                <a:lnTo>
                  <a:pt x="112633" y="611987"/>
                </a:lnTo>
                <a:lnTo>
                  <a:pt x="104901" y="613525"/>
                </a:lnTo>
                <a:lnTo>
                  <a:pt x="97841" y="614549"/>
                </a:lnTo>
                <a:lnTo>
                  <a:pt x="91229" y="615233"/>
                </a:lnTo>
                <a:lnTo>
                  <a:pt x="84916" y="615688"/>
                </a:lnTo>
                <a:lnTo>
                  <a:pt x="78802" y="615992"/>
                </a:lnTo>
                <a:lnTo>
                  <a:pt x="66929" y="616329"/>
                </a:lnTo>
                <a:lnTo>
                  <a:pt x="61096" y="615467"/>
                </a:lnTo>
                <a:lnTo>
                  <a:pt x="55303" y="613939"/>
                </a:lnTo>
                <a:lnTo>
                  <a:pt x="49535" y="611968"/>
                </a:lnTo>
                <a:lnTo>
                  <a:pt x="43785" y="608749"/>
                </a:lnTo>
                <a:lnTo>
                  <a:pt x="38047" y="604699"/>
                </a:lnTo>
                <a:lnTo>
                  <a:pt x="32317" y="600093"/>
                </a:lnTo>
                <a:lnTo>
                  <a:pt x="27544" y="595117"/>
                </a:lnTo>
                <a:lnTo>
                  <a:pt x="23410" y="589895"/>
                </a:lnTo>
                <a:lnTo>
                  <a:pt x="19701" y="584509"/>
                </a:lnTo>
                <a:lnTo>
                  <a:pt x="13040" y="573445"/>
                </a:lnTo>
                <a:lnTo>
                  <a:pt x="9931" y="567827"/>
                </a:lnTo>
                <a:lnTo>
                  <a:pt x="6904" y="557414"/>
                </a:lnTo>
                <a:lnTo>
                  <a:pt x="3935" y="543805"/>
                </a:lnTo>
                <a:lnTo>
                  <a:pt x="1002" y="528065"/>
                </a:lnTo>
                <a:lnTo>
                  <a:pt x="0" y="513761"/>
                </a:lnTo>
                <a:lnTo>
                  <a:pt x="285" y="500415"/>
                </a:lnTo>
                <a:lnTo>
                  <a:pt x="1426" y="487708"/>
                </a:lnTo>
                <a:lnTo>
                  <a:pt x="4093" y="470664"/>
                </a:lnTo>
                <a:lnTo>
                  <a:pt x="7776" y="450729"/>
                </a:lnTo>
                <a:lnTo>
                  <a:pt x="15995" y="410482"/>
                </a:lnTo>
                <a:lnTo>
                  <a:pt x="22823" y="379894"/>
                </a:lnTo>
                <a:lnTo>
                  <a:pt x="26930" y="365451"/>
                </a:lnTo>
                <a:lnTo>
                  <a:pt x="31572" y="351059"/>
                </a:lnTo>
                <a:lnTo>
                  <a:pt x="36572" y="336702"/>
                </a:lnTo>
                <a:lnTo>
                  <a:pt x="41811" y="323321"/>
                </a:lnTo>
                <a:lnTo>
                  <a:pt x="47208" y="310590"/>
                </a:lnTo>
                <a:lnTo>
                  <a:pt x="52712" y="298293"/>
                </a:lnTo>
                <a:lnTo>
                  <a:pt x="63906" y="271930"/>
                </a:lnTo>
                <a:lnTo>
                  <a:pt x="69558" y="258232"/>
                </a:lnTo>
                <a:lnTo>
                  <a:pt x="74279" y="245291"/>
                </a:lnTo>
                <a:lnTo>
                  <a:pt x="78379" y="232852"/>
                </a:lnTo>
                <a:lnTo>
                  <a:pt x="82064" y="220751"/>
                </a:lnTo>
                <a:lnTo>
                  <a:pt x="86427" y="208873"/>
                </a:lnTo>
                <a:lnTo>
                  <a:pt x="91240" y="197144"/>
                </a:lnTo>
                <a:lnTo>
                  <a:pt x="96353" y="185515"/>
                </a:lnTo>
                <a:lnTo>
                  <a:pt x="99762" y="173952"/>
                </a:lnTo>
                <a:lnTo>
                  <a:pt x="102035" y="162434"/>
                </a:lnTo>
                <a:lnTo>
                  <a:pt x="106466" y="140428"/>
                </a:lnTo>
                <a:lnTo>
                  <a:pt x="110314" y="130559"/>
                </a:lnTo>
                <a:lnTo>
                  <a:pt x="114784" y="121122"/>
                </a:lnTo>
                <a:lnTo>
                  <a:pt x="119752" y="103017"/>
                </a:lnTo>
                <a:lnTo>
                  <a:pt x="121959" y="85446"/>
                </a:lnTo>
                <a:lnTo>
                  <a:pt x="122941" y="68111"/>
                </a:lnTo>
                <a:lnTo>
                  <a:pt x="120837" y="48342"/>
                </a:lnTo>
                <a:lnTo>
                  <a:pt x="116726" y="29713"/>
                </a:lnTo>
                <a:lnTo>
                  <a:pt x="111725" y="18258"/>
                </a:lnTo>
                <a:lnTo>
                  <a:pt x="106327" y="9992"/>
                </a:lnTo>
                <a:lnTo>
                  <a:pt x="103554" y="6455"/>
                </a:lnTo>
                <a:lnTo>
                  <a:pt x="100753" y="4096"/>
                </a:lnTo>
                <a:lnTo>
                  <a:pt x="97933" y="2524"/>
                </a:lnTo>
                <a:lnTo>
                  <a:pt x="92260" y="777"/>
                </a:lnTo>
                <a:lnTo>
                  <a:pt x="86563" y="0"/>
                </a:lnTo>
                <a:lnTo>
                  <a:pt x="82758" y="746"/>
                </a:lnTo>
                <a:lnTo>
                  <a:pt x="78316" y="2195"/>
                </a:lnTo>
                <a:lnTo>
                  <a:pt x="73450" y="4114"/>
                </a:lnTo>
                <a:lnTo>
                  <a:pt x="69254" y="6346"/>
                </a:lnTo>
                <a:lnTo>
                  <a:pt x="65504" y="8786"/>
                </a:lnTo>
                <a:lnTo>
                  <a:pt x="62051" y="11365"/>
                </a:lnTo>
                <a:lnTo>
                  <a:pt x="55674" y="19311"/>
                </a:lnTo>
                <a:lnTo>
                  <a:pt x="52641" y="24097"/>
                </a:lnTo>
                <a:lnTo>
                  <a:pt x="34718" y="53587"/>
                </a:lnTo>
                <a:lnTo>
                  <a:pt x="28192" y="66950"/>
                </a:lnTo>
                <a:lnTo>
                  <a:pt x="21937" y="81574"/>
                </a:lnTo>
                <a:lnTo>
                  <a:pt x="15861" y="97038"/>
                </a:lnTo>
                <a:lnTo>
                  <a:pt x="11811" y="111158"/>
                </a:lnTo>
                <a:lnTo>
                  <a:pt x="9110" y="124381"/>
                </a:lnTo>
                <a:lnTo>
                  <a:pt x="7311" y="137006"/>
                </a:lnTo>
                <a:lnTo>
                  <a:pt x="5311" y="158654"/>
                </a:lnTo>
                <a:lnTo>
                  <a:pt x="5374" y="178753"/>
                </a:lnTo>
                <a:lnTo>
                  <a:pt x="8577" y="200386"/>
                </a:lnTo>
                <a:lnTo>
                  <a:pt x="11717" y="215299"/>
                </a:lnTo>
                <a:lnTo>
                  <a:pt x="20287" y="252188"/>
                </a:lnTo>
                <a:lnTo>
                  <a:pt x="25239" y="269836"/>
                </a:lnTo>
                <a:lnTo>
                  <a:pt x="30445" y="286364"/>
                </a:lnTo>
                <a:lnTo>
                  <a:pt x="35821" y="302145"/>
                </a:lnTo>
                <a:lnTo>
                  <a:pt x="40357" y="316475"/>
                </a:lnTo>
                <a:lnTo>
                  <a:pt x="47938" y="342558"/>
                </a:lnTo>
                <a:lnTo>
                  <a:pt x="52246" y="354848"/>
                </a:lnTo>
                <a:lnTo>
                  <a:pt x="57022" y="366851"/>
                </a:lnTo>
                <a:lnTo>
                  <a:pt x="62112" y="378663"/>
                </a:lnTo>
                <a:lnTo>
                  <a:pt x="72847" y="401947"/>
                </a:lnTo>
                <a:lnTo>
                  <a:pt x="78377" y="413490"/>
                </a:lnTo>
                <a:lnTo>
                  <a:pt x="83015" y="425948"/>
                </a:lnTo>
                <a:lnTo>
                  <a:pt x="87061" y="439016"/>
                </a:lnTo>
                <a:lnTo>
                  <a:pt x="90710" y="452490"/>
                </a:lnTo>
                <a:lnTo>
                  <a:pt x="95048" y="465283"/>
                </a:lnTo>
                <a:lnTo>
                  <a:pt x="99844" y="477622"/>
                </a:lnTo>
                <a:lnTo>
                  <a:pt x="104947" y="489658"/>
                </a:lnTo>
                <a:lnTo>
                  <a:pt x="109302" y="501492"/>
                </a:lnTo>
                <a:lnTo>
                  <a:pt x="113158" y="513191"/>
                </a:lnTo>
                <a:lnTo>
                  <a:pt x="144392" y="618504"/>
                </a:lnTo>
                <a:lnTo>
                  <a:pt x="153695" y="646444"/>
                </a:lnTo>
                <a:lnTo>
                  <a:pt x="161803" y="667928"/>
                </a:lnTo>
                <a:lnTo>
                  <a:pt x="169113" y="685109"/>
                </a:lnTo>
                <a:lnTo>
                  <a:pt x="173986" y="697514"/>
                </a:lnTo>
                <a:lnTo>
                  <a:pt x="179402" y="713839"/>
                </a:lnTo>
                <a:lnTo>
                  <a:pt x="181798" y="718573"/>
                </a:lnTo>
                <a:lnTo>
                  <a:pt x="184348" y="721729"/>
                </a:lnTo>
                <a:lnTo>
                  <a:pt x="190734" y="726795"/>
                </a:lnTo>
                <a:lnTo>
                  <a:pt x="194146" y="727487"/>
                </a:lnTo>
                <a:lnTo>
                  <a:pt x="200878" y="7280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81"/>
          <p:cNvSpPr/>
          <p:nvPr/>
        </p:nvSpPr>
        <p:spPr>
          <a:xfrm>
            <a:off x="7457500" y="3540020"/>
            <a:ext cx="354906" cy="642581"/>
          </a:xfrm>
          <a:custGeom>
            <a:avLst/>
            <a:gdLst/>
            <a:ahLst/>
            <a:cxnLst/>
            <a:rect l="0" t="0" r="0" b="0"/>
            <a:pathLst>
              <a:path w="354906" h="642581">
                <a:moveTo>
                  <a:pt x="294897" y="317605"/>
                </a:moveTo>
                <a:lnTo>
                  <a:pt x="281244" y="317605"/>
                </a:lnTo>
                <a:lnTo>
                  <a:pt x="274366" y="316652"/>
                </a:lnTo>
                <a:lnTo>
                  <a:pt x="266922" y="315065"/>
                </a:lnTo>
                <a:lnTo>
                  <a:pt x="259102" y="313054"/>
                </a:lnTo>
                <a:lnTo>
                  <a:pt x="251984" y="311713"/>
                </a:lnTo>
                <a:lnTo>
                  <a:pt x="245333" y="310819"/>
                </a:lnTo>
                <a:lnTo>
                  <a:pt x="238995" y="310224"/>
                </a:lnTo>
                <a:lnTo>
                  <a:pt x="232864" y="308874"/>
                </a:lnTo>
                <a:lnTo>
                  <a:pt x="226872" y="307021"/>
                </a:lnTo>
                <a:lnTo>
                  <a:pt x="220972" y="304834"/>
                </a:lnTo>
                <a:lnTo>
                  <a:pt x="215133" y="304329"/>
                </a:lnTo>
                <a:lnTo>
                  <a:pt x="209336" y="304944"/>
                </a:lnTo>
                <a:lnTo>
                  <a:pt x="203567" y="306307"/>
                </a:lnTo>
                <a:lnTo>
                  <a:pt x="196863" y="307215"/>
                </a:lnTo>
                <a:lnTo>
                  <a:pt x="189536" y="307821"/>
                </a:lnTo>
                <a:lnTo>
                  <a:pt x="181794" y="308224"/>
                </a:lnTo>
                <a:lnTo>
                  <a:pt x="174727" y="309446"/>
                </a:lnTo>
                <a:lnTo>
                  <a:pt x="168112" y="311213"/>
                </a:lnTo>
                <a:lnTo>
                  <a:pt x="114478" y="329162"/>
                </a:lnTo>
                <a:lnTo>
                  <a:pt x="106990" y="332930"/>
                </a:lnTo>
                <a:lnTo>
                  <a:pt x="100093" y="337346"/>
                </a:lnTo>
                <a:lnTo>
                  <a:pt x="93591" y="342196"/>
                </a:lnTo>
                <a:lnTo>
                  <a:pt x="85445" y="349239"/>
                </a:lnTo>
                <a:lnTo>
                  <a:pt x="76205" y="357744"/>
                </a:lnTo>
                <a:lnTo>
                  <a:pt x="50077" y="382838"/>
                </a:lnTo>
                <a:lnTo>
                  <a:pt x="43101" y="389668"/>
                </a:lnTo>
                <a:lnTo>
                  <a:pt x="36545" y="399937"/>
                </a:lnTo>
                <a:lnTo>
                  <a:pt x="30270" y="412498"/>
                </a:lnTo>
                <a:lnTo>
                  <a:pt x="24182" y="426587"/>
                </a:lnTo>
                <a:lnTo>
                  <a:pt x="19170" y="438837"/>
                </a:lnTo>
                <a:lnTo>
                  <a:pt x="11062" y="460068"/>
                </a:lnTo>
                <a:lnTo>
                  <a:pt x="1142" y="488086"/>
                </a:lnTo>
                <a:lnTo>
                  <a:pt x="0" y="496982"/>
                </a:lnTo>
                <a:lnTo>
                  <a:pt x="1272" y="514485"/>
                </a:lnTo>
                <a:lnTo>
                  <a:pt x="2472" y="529249"/>
                </a:lnTo>
                <a:lnTo>
                  <a:pt x="3958" y="543114"/>
                </a:lnTo>
                <a:lnTo>
                  <a:pt x="7793" y="558801"/>
                </a:lnTo>
                <a:lnTo>
                  <a:pt x="15213" y="572758"/>
                </a:lnTo>
                <a:lnTo>
                  <a:pt x="23908" y="584358"/>
                </a:lnTo>
                <a:lnTo>
                  <a:pt x="34158" y="596244"/>
                </a:lnTo>
                <a:lnTo>
                  <a:pt x="40266" y="602734"/>
                </a:lnTo>
                <a:lnTo>
                  <a:pt x="43228" y="604846"/>
                </a:lnTo>
                <a:lnTo>
                  <a:pt x="49059" y="607193"/>
                </a:lnTo>
                <a:lnTo>
                  <a:pt x="57366" y="608235"/>
                </a:lnTo>
                <a:lnTo>
                  <a:pt x="66455" y="608699"/>
                </a:lnTo>
                <a:lnTo>
                  <a:pt x="73669" y="608905"/>
                </a:lnTo>
                <a:lnTo>
                  <a:pt x="76927" y="608007"/>
                </a:lnTo>
                <a:lnTo>
                  <a:pt x="87015" y="602193"/>
                </a:lnTo>
                <a:lnTo>
                  <a:pt x="96460" y="597123"/>
                </a:lnTo>
                <a:lnTo>
                  <a:pt x="104468" y="589155"/>
                </a:lnTo>
                <a:lnTo>
                  <a:pt x="112155" y="579264"/>
                </a:lnTo>
                <a:lnTo>
                  <a:pt x="121921" y="568517"/>
                </a:lnTo>
                <a:lnTo>
                  <a:pt x="132611" y="554852"/>
                </a:lnTo>
                <a:lnTo>
                  <a:pt x="142760" y="539253"/>
                </a:lnTo>
                <a:lnTo>
                  <a:pt x="150446" y="522795"/>
                </a:lnTo>
                <a:lnTo>
                  <a:pt x="157036" y="503415"/>
                </a:lnTo>
                <a:lnTo>
                  <a:pt x="160128" y="492913"/>
                </a:lnTo>
                <a:lnTo>
                  <a:pt x="168642" y="473625"/>
                </a:lnTo>
                <a:lnTo>
                  <a:pt x="173579" y="464480"/>
                </a:lnTo>
                <a:lnTo>
                  <a:pt x="176871" y="454574"/>
                </a:lnTo>
                <a:lnTo>
                  <a:pt x="179066" y="444160"/>
                </a:lnTo>
                <a:lnTo>
                  <a:pt x="180529" y="433408"/>
                </a:lnTo>
                <a:lnTo>
                  <a:pt x="182456" y="422429"/>
                </a:lnTo>
                <a:lnTo>
                  <a:pt x="184694" y="411300"/>
                </a:lnTo>
                <a:lnTo>
                  <a:pt x="187138" y="400071"/>
                </a:lnTo>
                <a:lnTo>
                  <a:pt x="189720" y="385917"/>
                </a:lnTo>
                <a:lnTo>
                  <a:pt x="195130" y="352411"/>
                </a:lnTo>
                <a:lnTo>
                  <a:pt x="196952" y="336999"/>
                </a:lnTo>
                <a:lnTo>
                  <a:pt x="198169" y="322914"/>
                </a:lnTo>
                <a:lnTo>
                  <a:pt x="198979" y="309714"/>
                </a:lnTo>
                <a:lnTo>
                  <a:pt x="200472" y="297104"/>
                </a:lnTo>
                <a:lnTo>
                  <a:pt x="202420" y="284888"/>
                </a:lnTo>
                <a:lnTo>
                  <a:pt x="204671" y="272933"/>
                </a:lnTo>
                <a:lnTo>
                  <a:pt x="206170" y="253534"/>
                </a:lnTo>
                <a:lnTo>
                  <a:pt x="207171" y="229171"/>
                </a:lnTo>
                <a:lnTo>
                  <a:pt x="207839" y="201498"/>
                </a:lnTo>
                <a:lnTo>
                  <a:pt x="209235" y="179240"/>
                </a:lnTo>
                <a:lnTo>
                  <a:pt x="211120" y="160592"/>
                </a:lnTo>
                <a:lnTo>
                  <a:pt x="213327" y="144350"/>
                </a:lnTo>
                <a:lnTo>
                  <a:pt x="214800" y="130664"/>
                </a:lnTo>
                <a:lnTo>
                  <a:pt x="215782" y="118683"/>
                </a:lnTo>
                <a:lnTo>
                  <a:pt x="216436" y="107837"/>
                </a:lnTo>
                <a:lnTo>
                  <a:pt x="217164" y="75467"/>
                </a:lnTo>
                <a:lnTo>
                  <a:pt x="217729" y="0"/>
                </a:lnTo>
                <a:lnTo>
                  <a:pt x="217735" y="141"/>
                </a:lnTo>
                <a:lnTo>
                  <a:pt x="222293" y="13991"/>
                </a:lnTo>
                <a:lnTo>
                  <a:pt x="224528" y="33440"/>
                </a:lnTo>
                <a:lnTo>
                  <a:pt x="225124" y="45294"/>
                </a:lnTo>
                <a:lnTo>
                  <a:pt x="226475" y="58912"/>
                </a:lnTo>
                <a:lnTo>
                  <a:pt x="228327" y="73705"/>
                </a:lnTo>
                <a:lnTo>
                  <a:pt x="230515" y="89282"/>
                </a:lnTo>
                <a:lnTo>
                  <a:pt x="231973" y="103477"/>
                </a:lnTo>
                <a:lnTo>
                  <a:pt x="232946" y="116751"/>
                </a:lnTo>
                <a:lnTo>
                  <a:pt x="233594" y="129409"/>
                </a:lnTo>
                <a:lnTo>
                  <a:pt x="234314" y="166335"/>
                </a:lnTo>
                <a:lnTo>
                  <a:pt x="234776" y="264441"/>
                </a:lnTo>
                <a:lnTo>
                  <a:pt x="235766" y="286925"/>
                </a:lnTo>
                <a:lnTo>
                  <a:pt x="237379" y="306676"/>
                </a:lnTo>
                <a:lnTo>
                  <a:pt x="239407" y="324607"/>
                </a:lnTo>
                <a:lnTo>
                  <a:pt x="240759" y="341322"/>
                </a:lnTo>
                <a:lnTo>
                  <a:pt x="241660" y="357229"/>
                </a:lnTo>
                <a:lnTo>
                  <a:pt x="242261" y="372596"/>
                </a:lnTo>
                <a:lnTo>
                  <a:pt x="244567" y="398081"/>
                </a:lnTo>
                <a:lnTo>
                  <a:pt x="255008" y="494379"/>
                </a:lnTo>
                <a:lnTo>
                  <a:pt x="256874" y="515464"/>
                </a:lnTo>
                <a:lnTo>
                  <a:pt x="258118" y="532378"/>
                </a:lnTo>
                <a:lnTo>
                  <a:pt x="259901" y="546512"/>
                </a:lnTo>
                <a:lnTo>
                  <a:pt x="262041" y="558792"/>
                </a:lnTo>
                <a:lnTo>
                  <a:pt x="264421" y="569836"/>
                </a:lnTo>
                <a:lnTo>
                  <a:pt x="269605" y="587188"/>
                </a:lnTo>
                <a:lnTo>
                  <a:pt x="275083" y="602202"/>
                </a:lnTo>
                <a:lnTo>
                  <a:pt x="280693" y="618400"/>
                </a:lnTo>
                <a:lnTo>
                  <a:pt x="284476" y="624815"/>
                </a:lnTo>
                <a:lnTo>
                  <a:pt x="293758" y="634482"/>
                </a:lnTo>
                <a:lnTo>
                  <a:pt x="300593" y="640729"/>
                </a:lnTo>
                <a:lnTo>
                  <a:pt x="307271" y="642191"/>
                </a:lnTo>
                <a:lnTo>
                  <a:pt x="311719" y="642580"/>
                </a:lnTo>
                <a:lnTo>
                  <a:pt x="315637" y="641888"/>
                </a:lnTo>
                <a:lnTo>
                  <a:pt x="322529" y="638578"/>
                </a:lnTo>
                <a:lnTo>
                  <a:pt x="324749" y="636362"/>
                </a:lnTo>
                <a:lnTo>
                  <a:pt x="326228" y="633932"/>
                </a:lnTo>
                <a:lnTo>
                  <a:pt x="333391" y="618341"/>
                </a:lnTo>
                <a:lnTo>
                  <a:pt x="340580" y="600808"/>
                </a:lnTo>
                <a:lnTo>
                  <a:pt x="343776" y="583490"/>
                </a:lnTo>
                <a:lnTo>
                  <a:pt x="347736" y="563729"/>
                </a:lnTo>
                <a:lnTo>
                  <a:pt x="354905" y="5319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82"/>
          <p:cNvSpPr/>
          <p:nvPr/>
        </p:nvSpPr>
        <p:spPr>
          <a:xfrm>
            <a:off x="7820977" y="3889824"/>
            <a:ext cx="68581" cy="310702"/>
          </a:xfrm>
          <a:custGeom>
            <a:avLst/>
            <a:gdLst/>
            <a:ahLst/>
            <a:cxnLst/>
            <a:rect l="0" t="0" r="0" b="0"/>
            <a:pathLst>
              <a:path w="68581" h="310702">
                <a:moveTo>
                  <a:pt x="0" y="53526"/>
                </a:moveTo>
                <a:lnTo>
                  <a:pt x="0" y="25111"/>
                </a:lnTo>
                <a:lnTo>
                  <a:pt x="953" y="19343"/>
                </a:lnTo>
                <a:lnTo>
                  <a:pt x="2540" y="14545"/>
                </a:lnTo>
                <a:lnTo>
                  <a:pt x="4551" y="10393"/>
                </a:lnTo>
                <a:lnTo>
                  <a:pt x="5891" y="6673"/>
                </a:lnTo>
                <a:lnTo>
                  <a:pt x="7381" y="0"/>
                </a:lnTo>
                <a:lnTo>
                  <a:pt x="7778" y="5459"/>
                </a:lnTo>
                <a:lnTo>
                  <a:pt x="8220" y="31845"/>
                </a:lnTo>
                <a:lnTo>
                  <a:pt x="8541" y="131644"/>
                </a:lnTo>
                <a:lnTo>
                  <a:pt x="9504" y="156087"/>
                </a:lnTo>
                <a:lnTo>
                  <a:pt x="11099" y="180002"/>
                </a:lnTo>
                <a:lnTo>
                  <a:pt x="13114" y="203566"/>
                </a:lnTo>
                <a:lnTo>
                  <a:pt x="15411" y="221180"/>
                </a:lnTo>
                <a:lnTo>
                  <a:pt x="17894" y="234828"/>
                </a:lnTo>
                <a:lnTo>
                  <a:pt x="20502" y="245831"/>
                </a:lnTo>
                <a:lnTo>
                  <a:pt x="24145" y="256024"/>
                </a:lnTo>
                <a:lnTo>
                  <a:pt x="28480" y="265677"/>
                </a:lnTo>
                <a:lnTo>
                  <a:pt x="33274" y="274970"/>
                </a:lnTo>
                <a:lnTo>
                  <a:pt x="37423" y="282118"/>
                </a:lnTo>
                <a:lnTo>
                  <a:pt x="41141" y="287836"/>
                </a:lnTo>
                <a:lnTo>
                  <a:pt x="44573" y="292600"/>
                </a:lnTo>
                <a:lnTo>
                  <a:pt x="47812" y="296728"/>
                </a:lnTo>
                <a:lnTo>
                  <a:pt x="50926" y="300433"/>
                </a:lnTo>
                <a:lnTo>
                  <a:pt x="57317" y="307658"/>
                </a:lnTo>
                <a:lnTo>
                  <a:pt x="68580" y="3107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83"/>
          <p:cNvSpPr/>
          <p:nvPr/>
        </p:nvSpPr>
        <p:spPr>
          <a:xfrm>
            <a:off x="7803832" y="3729037"/>
            <a:ext cx="25719" cy="34291"/>
          </a:xfrm>
          <a:custGeom>
            <a:avLst/>
            <a:gdLst/>
            <a:ahLst/>
            <a:cxnLst/>
            <a:rect l="0" t="0" r="0" b="0"/>
            <a:pathLst>
              <a:path w="25719" h="34291">
                <a:moveTo>
                  <a:pt x="25718" y="34290"/>
                </a:moveTo>
                <a:lnTo>
                  <a:pt x="6406" y="14977"/>
                </a:lnTo>
                <a:lnTo>
                  <a:pt x="4270" y="11890"/>
                </a:lnTo>
                <a:lnTo>
                  <a:pt x="2847" y="887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84"/>
          <p:cNvSpPr/>
          <p:nvPr/>
        </p:nvSpPr>
        <p:spPr>
          <a:xfrm>
            <a:off x="7932419" y="3866197"/>
            <a:ext cx="171451" cy="384736"/>
          </a:xfrm>
          <a:custGeom>
            <a:avLst/>
            <a:gdLst/>
            <a:ahLst/>
            <a:cxnLst/>
            <a:rect l="0" t="0" r="0" b="0"/>
            <a:pathLst>
              <a:path w="171451" h="384736">
                <a:moveTo>
                  <a:pt x="0" y="8573"/>
                </a:moveTo>
                <a:lnTo>
                  <a:pt x="0" y="69026"/>
                </a:lnTo>
                <a:lnTo>
                  <a:pt x="953" y="85070"/>
                </a:lnTo>
                <a:lnTo>
                  <a:pt x="13670" y="238922"/>
                </a:lnTo>
                <a:lnTo>
                  <a:pt x="15601" y="275098"/>
                </a:lnTo>
                <a:lnTo>
                  <a:pt x="17068" y="289126"/>
                </a:lnTo>
                <a:lnTo>
                  <a:pt x="18999" y="301336"/>
                </a:lnTo>
                <a:lnTo>
                  <a:pt x="21239" y="312333"/>
                </a:lnTo>
                <a:lnTo>
                  <a:pt x="22732" y="321569"/>
                </a:lnTo>
                <a:lnTo>
                  <a:pt x="23727" y="329632"/>
                </a:lnTo>
                <a:lnTo>
                  <a:pt x="24391" y="336912"/>
                </a:lnTo>
                <a:lnTo>
                  <a:pt x="25786" y="343671"/>
                </a:lnTo>
                <a:lnTo>
                  <a:pt x="27668" y="350081"/>
                </a:lnTo>
                <a:lnTo>
                  <a:pt x="29876" y="356260"/>
                </a:lnTo>
                <a:lnTo>
                  <a:pt x="33252" y="362284"/>
                </a:lnTo>
                <a:lnTo>
                  <a:pt x="37409" y="368206"/>
                </a:lnTo>
                <a:lnTo>
                  <a:pt x="42084" y="374058"/>
                </a:lnTo>
                <a:lnTo>
                  <a:pt x="46154" y="377959"/>
                </a:lnTo>
                <a:lnTo>
                  <a:pt x="49820" y="380560"/>
                </a:lnTo>
                <a:lnTo>
                  <a:pt x="57996" y="384735"/>
                </a:lnTo>
                <a:lnTo>
                  <a:pt x="59619" y="383173"/>
                </a:lnTo>
                <a:lnTo>
                  <a:pt x="63962" y="376356"/>
                </a:lnTo>
                <a:lnTo>
                  <a:pt x="66529" y="366977"/>
                </a:lnTo>
                <a:lnTo>
                  <a:pt x="68622" y="355506"/>
                </a:lnTo>
                <a:lnTo>
                  <a:pt x="70512" y="348446"/>
                </a:lnTo>
                <a:lnTo>
                  <a:pt x="72727" y="340883"/>
                </a:lnTo>
                <a:lnTo>
                  <a:pt x="74202" y="332983"/>
                </a:lnTo>
                <a:lnTo>
                  <a:pt x="75186" y="324859"/>
                </a:lnTo>
                <a:lnTo>
                  <a:pt x="75842" y="316585"/>
                </a:lnTo>
                <a:lnTo>
                  <a:pt x="77231" y="308212"/>
                </a:lnTo>
                <a:lnTo>
                  <a:pt x="79110" y="299772"/>
                </a:lnTo>
                <a:lnTo>
                  <a:pt x="81316" y="291288"/>
                </a:lnTo>
                <a:lnTo>
                  <a:pt x="85643" y="278012"/>
                </a:lnTo>
                <a:lnTo>
                  <a:pt x="98072" y="242941"/>
                </a:lnTo>
                <a:lnTo>
                  <a:pt x="102528" y="227683"/>
                </a:lnTo>
                <a:lnTo>
                  <a:pt x="105500" y="214654"/>
                </a:lnTo>
                <a:lnTo>
                  <a:pt x="107481" y="203110"/>
                </a:lnTo>
                <a:lnTo>
                  <a:pt x="110707" y="191604"/>
                </a:lnTo>
                <a:lnTo>
                  <a:pt x="114762" y="180124"/>
                </a:lnTo>
                <a:lnTo>
                  <a:pt x="119371" y="168660"/>
                </a:lnTo>
                <a:lnTo>
                  <a:pt x="127032" y="148303"/>
                </a:lnTo>
                <a:lnTo>
                  <a:pt x="130408" y="138874"/>
                </a:lnTo>
                <a:lnTo>
                  <a:pt x="133611" y="128777"/>
                </a:lnTo>
                <a:lnTo>
                  <a:pt x="139711" y="107399"/>
                </a:lnTo>
                <a:lnTo>
                  <a:pt x="142670" y="95412"/>
                </a:lnTo>
                <a:lnTo>
                  <a:pt x="148500" y="69393"/>
                </a:lnTo>
                <a:lnTo>
                  <a:pt x="151387" y="58645"/>
                </a:lnTo>
                <a:lnTo>
                  <a:pt x="154264" y="49574"/>
                </a:lnTo>
                <a:lnTo>
                  <a:pt x="157136" y="41622"/>
                </a:lnTo>
                <a:lnTo>
                  <a:pt x="159050" y="34416"/>
                </a:lnTo>
                <a:lnTo>
                  <a:pt x="160327" y="2770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85"/>
          <p:cNvSpPr/>
          <p:nvPr/>
        </p:nvSpPr>
        <p:spPr>
          <a:xfrm>
            <a:off x="8182214" y="3960495"/>
            <a:ext cx="24527" cy="282893"/>
          </a:xfrm>
          <a:custGeom>
            <a:avLst/>
            <a:gdLst/>
            <a:ahLst/>
            <a:cxnLst/>
            <a:rect l="0" t="0" r="0" b="0"/>
            <a:pathLst>
              <a:path w="24527" h="282893">
                <a:moveTo>
                  <a:pt x="7380" y="0"/>
                </a:moveTo>
                <a:lnTo>
                  <a:pt x="0" y="14761"/>
                </a:lnTo>
                <a:lnTo>
                  <a:pt x="556" y="27939"/>
                </a:lnTo>
                <a:lnTo>
                  <a:pt x="5750" y="112657"/>
                </a:lnTo>
                <a:lnTo>
                  <a:pt x="6656" y="138652"/>
                </a:lnTo>
                <a:lnTo>
                  <a:pt x="7237" y="176083"/>
                </a:lnTo>
                <a:lnTo>
                  <a:pt x="7372" y="234558"/>
                </a:lnTo>
                <a:lnTo>
                  <a:pt x="8327" y="240192"/>
                </a:lnTo>
                <a:lnTo>
                  <a:pt x="9917" y="244901"/>
                </a:lnTo>
                <a:lnTo>
                  <a:pt x="11930" y="248992"/>
                </a:lnTo>
                <a:lnTo>
                  <a:pt x="13271" y="253624"/>
                </a:lnTo>
                <a:lnTo>
                  <a:pt x="14164" y="258618"/>
                </a:lnTo>
                <a:lnTo>
                  <a:pt x="15599" y="271218"/>
                </a:lnTo>
                <a:lnTo>
                  <a:pt x="16670" y="273204"/>
                </a:lnTo>
                <a:lnTo>
                  <a:pt x="18336" y="275481"/>
                </a:lnTo>
                <a:lnTo>
                  <a:pt x="24526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86"/>
          <p:cNvSpPr/>
          <p:nvPr/>
        </p:nvSpPr>
        <p:spPr>
          <a:xfrm>
            <a:off x="8156496" y="3754754"/>
            <a:ext cx="7382" cy="34292"/>
          </a:xfrm>
          <a:custGeom>
            <a:avLst/>
            <a:gdLst/>
            <a:ahLst/>
            <a:cxnLst/>
            <a:rect l="0" t="0" r="0" b="0"/>
            <a:pathLst>
              <a:path w="7382" h="34292">
                <a:moveTo>
                  <a:pt x="7381" y="34291"/>
                </a:moveTo>
                <a:lnTo>
                  <a:pt x="2830" y="25189"/>
                </a:lnTo>
                <a:lnTo>
                  <a:pt x="1489" y="21555"/>
                </a:lnTo>
                <a:lnTo>
                  <a:pt x="596" y="18180"/>
                </a:lnTo>
                <a:lnTo>
                  <a:pt x="0" y="14978"/>
                </a:lnTo>
                <a:lnTo>
                  <a:pt x="556" y="11890"/>
                </a:lnTo>
                <a:lnTo>
                  <a:pt x="1879" y="8880"/>
                </a:lnTo>
                <a:lnTo>
                  <a:pt x="73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87"/>
          <p:cNvSpPr/>
          <p:nvPr/>
        </p:nvSpPr>
        <p:spPr>
          <a:xfrm>
            <a:off x="8275319" y="3857625"/>
            <a:ext cx="182660" cy="428120"/>
          </a:xfrm>
          <a:custGeom>
            <a:avLst/>
            <a:gdLst/>
            <a:ahLst/>
            <a:cxnLst/>
            <a:rect l="0" t="0" r="0" b="0"/>
            <a:pathLst>
              <a:path w="182660" h="428120">
                <a:moveTo>
                  <a:pt x="128588" y="0"/>
                </a:moveTo>
                <a:lnTo>
                  <a:pt x="119487" y="4550"/>
                </a:lnTo>
                <a:lnTo>
                  <a:pt x="116805" y="6844"/>
                </a:lnTo>
                <a:lnTo>
                  <a:pt x="115018" y="9325"/>
                </a:lnTo>
                <a:lnTo>
                  <a:pt x="113826" y="11931"/>
                </a:lnTo>
                <a:lnTo>
                  <a:pt x="111127" y="14621"/>
                </a:lnTo>
                <a:lnTo>
                  <a:pt x="107422" y="17368"/>
                </a:lnTo>
                <a:lnTo>
                  <a:pt x="103047" y="20151"/>
                </a:lnTo>
                <a:lnTo>
                  <a:pt x="96321" y="26769"/>
                </a:lnTo>
                <a:lnTo>
                  <a:pt x="88027" y="35943"/>
                </a:lnTo>
                <a:lnTo>
                  <a:pt x="78687" y="46822"/>
                </a:lnTo>
                <a:lnTo>
                  <a:pt x="71508" y="55979"/>
                </a:lnTo>
                <a:lnTo>
                  <a:pt x="65770" y="63990"/>
                </a:lnTo>
                <a:lnTo>
                  <a:pt x="60992" y="71235"/>
                </a:lnTo>
                <a:lnTo>
                  <a:pt x="55901" y="77970"/>
                </a:lnTo>
                <a:lnTo>
                  <a:pt x="50603" y="84365"/>
                </a:lnTo>
                <a:lnTo>
                  <a:pt x="45165" y="90533"/>
                </a:lnTo>
                <a:lnTo>
                  <a:pt x="34044" y="102467"/>
                </a:lnTo>
                <a:lnTo>
                  <a:pt x="28412" y="108316"/>
                </a:lnTo>
                <a:lnTo>
                  <a:pt x="23703" y="114121"/>
                </a:lnTo>
                <a:lnTo>
                  <a:pt x="19613" y="119895"/>
                </a:lnTo>
                <a:lnTo>
                  <a:pt x="15933" y="125650"/>
                </a:lnTo>
                <a:lnTo>
                  <a:pt x="11844" y="134584"/>
                </a:lnTo>
                <a:lnTo>
                  <a:pt x="9542" y="144969"/>
                </a:lnTo>
                <a:lnTo>
                  <a:pt x="8765" y="157012"/>
                </a:lnTo>
                <a:lnTo>
                  <a:pt x="9653" y="159919"/>
                </a:lnTo>
                <a:lnTo>
                  <a:pt x="13181" y="165690"/>
                </a:lnTo>
                <a:lnTo>
                  <a:pt x="17923" y="171430"/>
                </a:lnTo>
                <a:lnTo>
                  <a:pt x="20521" y="174294"/>
                </a:lnTo>
                <a:lnTo>
                  <a:pt x="23207" y="176203"/>
                </a:lnTo>
                <a:lnTo>
                  <a:pt x="28729" y="178325"/>
                </a:lnTo>
                <a:lnTo>
                  <a:pt x="32489" y="178891"/>
                </a:lnTo>
                <a:lnTo>
                  <a:pt x="36899" y="179268"/>
                </a:lnTo>
                <a:lnTo>
                  <a:pt x="41744" y="179519"/>
                </a:lnTo>
                <a:lnTo>
                  <a:pt x="49737" y="180639"/>
                </a:lnTo>
                <a:lnTo>
                  <a:pt x="71318" y="184424"/>
                </a:lnTo>
                <a:lnTo>
                  <a:pt x="80884" y="186767"/>
                </a:lnTo>
                <a:lnTo>
                  <a:pt x="89165" y="189281"/>
                </a:lnTo>
                <a:lnTo>
                  <a:pt x="96591" y="191910"/>
                </a:lnTo>
                <a:lnTo>
                  <a:pt x="105352" y="194615"/>
                </a:lnTo>
                <a:lnTo>
                  <a:pt x="125246" y="200160"/>
                </a:lnTo>
                <a:lnTo>
                  <a:pt x="133980" y="203925"/>
                </a:lnTo>
                <a:lnTo>
                  <a:pt x="141707" y="208340"/>
                </a:lnTo>
                <a:lnTo>
                  <a:pt x="148765" y="213188"/>
                </a:lnTo>
                <a:lnTo>
                  <a:pt x="155374" y="219278"/>
                </a:lnTo>
                <a:lnTo>
                  <a:pt x="161685" y="226195"/>
                </a:lnTo>
                <a:lnTo>
                  <a:pt x="167798" y="233664"/>
                </a:lnTo>
                <a:lnTo>
                  <a:pt x="172825" y="242453"/>
                </a:lnTo>
                <a:lnTo>
                  <a:pt x="177130" y="252123"/>
                </a:lnTo>
                <a:lnTo>
                  <a:pt x="180952" y="262379"/>
                </a:lnTo>
                <a:lnTo>
                  <a:pt x="182547" y="271122"/>
                </a:lnTo>
                <a:lnTo>
                  <a:pt x="182659" y="278855"/>
                </a:lnTo>
                <a:lnTo>
                  <a:pt x="181780" y="285916"/>
                </a:lnTo>
                <a:lnTo>
                  <a:pt x="180804" y="298841"/>
                </a:lnTo>
                <a:lnTo>
                  <a:pt x="179417" y="311888"/>
                </a:lnTo>
                <a:lnTo>
                  <a:pt x="177715" y="319368"/>
                </a:lnTo>
                <a:lnTo>
                  <a:pt x="175627" y="327211"/>
                </a:lnTo>
                <a:lnTo>
                  <a:pt x="172329" y="334346"/>
                </a:lnTo>
                <a:lnTo>
                  <a:pt x="168226" y="341007"/>
                </a:lnTo>
                <a:lnTo>
                  <a:pt x="163586" y="347353"/>
                </a:lnTo>
                <a:lnTo>
                  <a:pt x="159540" y="353488"/>
                </a:lnTo>
                <a:lnTo>
                  <a:pt x="155891" y="359484"/>
                </a:lnTo>
                <a:lnTo>
                  <a:pt x="152505" y="365386"/>
                </a:lnTo>
                <a:lnTo>
                  <a:pt x="147390" y="371225"/>
                </a:lnTo>
                <a:lnTo>
                  <a:pt x="141123" y="377023"/>
                </a:lnTo>
                <a:lnTo>
                  <a:pt x="134087" y="382794"/>
                </a:lnTo>
                <a:lnTo>
                  <a:pt x="128445" y="387593"/>
                </a:lnTo>
                <a:lnTo>
                  <a:pt x="123729" y="391745"/>
                </a:lnTo>
                <a:lnTo>
                  <a:pt x="119635" y="395466"/>
                </a:lnTo>
                <a:lnTo>
                  <a:pt x="114047" y="398899"/>
                </a:lnTo>
                <a:lnTo>
                  <a:pt x="107463" y="402140"/>
                </a:lnTo>
                <a:lnTo>
                  <a:pt x="100218" y="405253"/>
                </a:lnTo>
                <a:lnTo>
                  <a:pt x="94434" y="408282"/>
                </a:lnTo>
                <a:lnTo>
                  <a:pt x="89627" y="411252"/>
                </a:lnTo>
                <a:lnTo>
                  <a:pt x="85469" y="414185"/>
                </a:lnTo>
                <a:lnTo>
                  <a:pt x="80791" y="417093"/>
                </a:lnTo>
                <a:lnTo>
                  <a:pt x="75768" y="419985"/>
                </a:lnTo>
                <a:lnTo>
                  <a:pt x="70515" y="422865"/>
                </a:lnTo>
                <a:lnTo>
                  <a:pt x="65109" y="424785"/>
                </a:lnTo>
                <a:lnTo>
                  <a:pt x="59598" y="426065"/>
                </a:lnTo>
                <a:lnTo>
                  <a:pt x="54019" y="426918"/>
                </a:lnTo>
                <a:lnTo>
                  <a:pt x="48396" y="427487"/>
                </a:lnTo>
                <a:lnTo>
                  <a:pt x="42742" y="427866"/>
                </a:lnTo>
                <a:lnTo>
                  <a:pt x="37067" y="428119"/>
                </a:lnTo>
                <a:lnTo>
                  <a:pt x="32332" y="427335"/>
                </a:lnTo>
                <a:lnTo>
                  <a:pt x="28222" y="425860"/>
                </a:lnTo>
                <a:lnTo>
                  <a:pt x="24530" y="423924"/>
                </a:lnTo>
                <a:lnTo>
                  <a:pt x="21116" y="421681"/>
                </a:lnTo>
                <a:lnTo>
                  <a:pt x="17887" y="419233"/>
                </a:lnTo>
                <a:lnTo>
                  <a:pt x="14783" y="416648"/>
                </a:lnTo>
                <a:lnTo>
                  <a:pt x="11761" y="413020"/>
                </a:lnTo>
                <a:lnTo>
                  <a:pt x="8793" y="408697"/>
                </a:lnTo>
                <a:lnTo>
                  <a:pt x="3909" y="399765"/>
                </a:lnTo>
                <a:lnTo>
                  <a:pt x="2606" y="396050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88"/>
          <p:cNvSpPr/>
          <p:nvPr/>
        </p:nvSpPr>
        <p:spPr>
          <a:xfrm>
            <a:off x="8506777" y="4003357"/>
            <a:ext cx="8574" cy="293820"/>
          </a:xfrm>
          <a:custGeom>
            <a:avLst/>
            <a:gdLst/>
            <a:ahLst/>
            <a:cxnLst/>
            <a:rect l="0" t="0" r="0" b="0"/>
            <a:pathLst>
              <a:path w="8574" h="293820">
                <a:moveTo>
                  <a:pt x="0" y="0"/>
                </a:moveTo>
                <a:lnTo>
                  <a:pt x="0" y="18203"/>
                </a:lnTo>
                <a:lnTo>
                  <a:pt x="952" y="25471"/>
                </a:lnTo>
                <a:lnTo>
                  <a:pt x="2540" y="32221"/>
                </a:lnTo>
                <a:lnTo>
                  <a:pt x="4551" y="38625"/>
                </a:lnTo>
                <a:lnTo>
                  <a:pt x="5891" y="44800"/>
                </a:lnTo>
                <a:lnTo>
                  <a:pt x="6785" y="50822"/>
                </a:lnTo>
                <a:lnTo>
                  <a:pt x="7382" y="56741"/>
                </a:lnTo>
                <a:lnTo>
                  <a:pt x="7778" y="63545"/>
                </a:lnTo>
                <a:lnTo>
                  <a:pt x="8220" y="78725"/>
                </a:lnTo>
                <a:lnTo>
                  <a:pt x="8541" y="190105"/>
                </a:lnTo>
                <a:lnTo>
                  <a:pt x="7600" y="211509"/>
                </a:lnTo>
                <a:lnTo>
                  <a:pt x="6019" y="230541"/>
                </a:lnTo>
                <a:lnTo>
                  <a:pt x="2676" y="260578"/>
                </a:lnTo>
                <a:lnTo>
                  <a:pt x="1188" y="277103"/>
                </a:lnTo>
                <a:lnTo>
                  <a:pt x="1746" y="282843"/>
                </a:lnTo>
                <a:lnTo>
                  <a:pt x="3068" y="287622"/>
                </a:lnTo>
                <a:lnTo>
                  <a:pt x="4904" y="291760"/>
                </a:lnTo>
                <a:lnTo>
                  <a:pt x="6126" y="293567"/>
                </a:lnTo>
                <a:lnTo>
                  <a:pt x="6942" y="293819"/>
                </a:lnTo>
                <a:lnTo>
                  <a:pt x="8573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89"/>
          <p:cNvSpPr/>
          <p:nvPr/>
        </p:nvSpPr>
        <p:spPr>
          <a:xfrm>
            <a:off x="8532494" y="386619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90"/>
          <p:cNvSpPr/>
          <p:nvPr/>
        </p:nvSpPr>
        <p:spPr>
          <a:xfrm>
            <a:off x="8613609" y="4046220"/>
            <a:ext cx="155965" cy="349360"/>
          </a:xfrm>
          <a:custGeom>
            <a:avLst/>
            <a:gdLst/>
            <a:ahLst/>
            <a:cxnLst/>
            <a:rect l="0" t="0" r="0" b="0"/>
            <a:pathLst>
              <a:path w="155965" h="349360">
                <a:moveTo>
                  <a:pt x="56046" y="0"/>
                </a:moveTo>
                <a:lnTo>
                  <a:pt x="51495" y="9101"/>
                </a:lnTo>
                <a:lnTo>
                  <a:pt x="49202" y="14640"/>
                </a:lnTo>
                <a:lnTo>
                  <a:pt x="46721" y="21190"/>
                </a:lnTo>
                <a:lnTo>
                  <a:pt x="41423" y="36088"/>
                </a:lnTo>
                <a:lnTo>
                  <a:pt x="35894" y="52234"/>
                </a:lnTo>
                <a:lnTo>
                  <a:pt x="34039" y="60540"/>
                </a:lnTo>
                <a:lnTo>
                  <a:pt x="32801" y="68935"/>
                </a:lnTo>
                <a:lnTo>
                  <a:pt x="31978" y="77389"/>
                </a:lnTo>
                <a:lnTo>
                  <a:pt x="30475" y="85883"/>
                </a:lnTo>
                <a:lnTo>
                  <a:pt x="28521" y="94402"/>
                </a:lnTo>
                <a:lnTo>
                  <a:pt x="15803" y="143064"/>
                </a:lnTo>
                <a:lnTo>
                  <a:pt x="10221" y="161692"/>
                </a:lnTo>
                <a:lnTo>
                  <a:pt x="8350" y="171612"/>
                </a:lnTo>
                <a:lnTo>
                  <a:pt x="7105" y="182035"/>
                </a:lnTo>
                <a:lnTo>
                  <a:pt x="6272" y="192794"/>
                </a:lnTo>
                <a:lnTo>
                  <a:pt x="2810" y="225069"/>
                </a:lnTo>
                <a:lnTo>
                  <a:pt x="552" y="244343"/>
                </a:lnTo>
                <a:lnTo>
                  <a:pt x="0" y="259098"/>
                </a:lnTo>
                <a:lnTo>
                  <a:pt x="584" y="270839"/>
                </a:lnTo>
                <a:lnTo>
                  <a:pt x="1927" y="280572"/>
                </a:lnTo>
                <a:lnTo>
                  <a:pt x="3773" y="290871"/>
                </a:lnTo>
                <a:lnTo>
                  <a:pt x="5957" y="301546"/>
                </a:lnTo>
                <a:lnTo>
                  <a:pt x="8367" y="312473"/>
                </a:lnTo>
                <a:lnTo>
                  <a:pt x="10924" y="320710"/>
                </a:lnTo>
                <a:lnTo>
                  <a:pt x="13583" y="327154"/>
                </a:lnTo>
                <a:lnTo>
                  <a:pt x="16306" y="332403"/>
                </a:lnTo>
                <a:lnTo>
                  <a:pt x="19076" y="336854"/>
                </a:lnTo>
                <a:lnTo>
                  <a:pt x="21873" y="340774"/>
                </a:lnTo>
                <a:lnTo>
                  <a:pt x="24692" y="344340"/>
                </a:lnTo>
                <a:lnTo>
                  <a:pt x="28476" y="346718"/>
                </a:lnTo>
                <a:lnTo>
                  <a:pt x="32903" y="348302"/>
                </a:lnTo>
                <a:lnTo>
                  <a:pt x="37760" y="349359"/>
                </a:lnTo>
                <a:lnTo>
                  <a:pt x="41950" y="349111"/>
                </a:lnTo>
                <a:lnTo>
                  <a:pt x="45696" y="347993"/>
                </a:lnTo>
                <a:lnTo>
                  <a:pt x="63103" y="339355"/>
                </a:lnTo>
                <a:lnTo>
                  <a:pt x="67418" y="335774"/>
                </a:lnTo>
                <a:lnTo>
                  <a:pt x="71247" y="331482"/>
                </a:lnTo>
                <a:lnTo>
                  <a:pt x="74753" y="326715"/>
                </a:lnTo>
                <a:lnTo>
                  <a:pt x="78042" y="321632"/>
                </a:lnTo>
                <a:lnTo>
                  <a:pt x="81188" y="316339"/>
                </a:lnTo>
                <a:lnTo>
                  <a:pt x="84237" y="310905"/>
                </a:lnTo>
                <a:lnTo>
                  <a:pt x="88175" y="304425"/>
                </a:lnTo>
                <a:lnTo>
                  <a:pt x="97630" y="289605"/>
                </a:lnTo>
                <a:lnTo>
                  <a:pt x="101866" y="280700"/>
                </a:lnTo>
                <a:lnTo>
                  <a:pt x="105643" y="270953"/>
                </a:lnTo>
                <a:lnTo>
                  <a:pt x="109113" y="260645"/>
                </a:lnTo>
                <a:lnTo>
                  <a:pt x="113331" y="250916"/>
                </a:lnTo>
                <a:lnTo>
                  <a:pt x="118049" y="241572"/>
                </a:lnTo>
                <a:lnTo>
                  <a:pt x="123099" y="232485"/>
                </a:lnTo>
                <a:lnTo>
                  <a:pt x="127417" y="222618"/>
                </a:lnTo>
                <a:lnTo>
                  <a:pt x="131250" y="212229"/>
                </a:lnTo>
                <a:lnTo>
                  <a:pt x="148794" y="159079"/>
                </a:lnTo>
                <a:lnTo>
                  <a:pt x="152168" y="143200"/>
                </a:lnTo>
                <a:lnTo>
                  <a:pt x="154417" y="126899"/>
                </a:lnTo>
                <a:lnTo>
                  <a:pt x="155916" y="110317"/>
                </a:lnTo>
                <a:lnTo>
                  <a:pt x="155964" y="97357"/>
                </a:lnTo>
                <a:lnTo>
                  <a:pt x="155043" y="86812"/>
                </a:lnTo>
                <a:lnTo>
                  <a:pt x="153476" y="77877"/>
                </a:lnTo>
                <a:lnTo>
                  <a:pt x="149575" y="68111"/>
                </a:lnTo>
                <a:lnTo>
                  <a:pt x="144116" y="57789"/>
                </a:lnTo>
                <a:lnTo>
                  <a:pt x="137619" y="47098"/>
                </a:lnTo>
                <a:lnTo>
                  <a:pt x="132336" y="39019"/>
                </a:lnTo>
                <a:lnTo>
                  <a:pt x="127860" y="32680"/>
                </a:lnTo>
                <a:lnTo>
                  <a:pt x="123925" y="27501"/>
                </a:lnTo>
                <a:lnTo>
                  <a:pt x="118443" y="23097"/>
                </a:lnTo>
                <a:lnTo>
                  <a:pt x="111932" y="19208"/>
                </a:lnTo>
                <a:lnTo>
                  <a:pt x="104733" y="15663"/>
                </a:lnTo>
                <a:lnTo>
                  <a:pt x="98981" y="13299"/>
                </a:lnTo>
                <a:lnTo>
                  <a:pt x="94195" y="11723"/>
                </a:lnTo>
                <a:lnTo>
                  <a:pt x="90051" y="10673"/>
                </a:lnTo>
                <a:lnTo>
                  <a:pt x="86336" y="9973"/>
                </a:lnTo>
                <a:lnTo>
                  <a:pt x="82907" y="9506"/>
                </a:lnTo>
                <a:lnTo>
                  <a:pt x="73191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91"/>
          <p:cNvSpPr/>
          <p:nvPr/>
        </p:nvSpPr>
        <p:spPr>
          <a:xfrm>
            <a:off x="8832532" y="3994785"/>
            <a:ext cx="188596" cy="360045"/>
          </a:xfrm>
          <a:custGeom>
            <a:avLst/>
            <a:gdLst/>
            <a:ahLst/>
            <a:cxnLst/>
            <a:rect l="0" t="0" r="0" b="0"/>
            <a:pathLst>
              <a:path w="188596" h="360045">
                <a:moveTo>
                  <a:pt x="0" y="0"/>
                </a:moveTo>
                <a:lnTo>
                  <a:pt x="4551" y="9102"/>
                </a:lnTo>
                <a:lnTo>
                  <a:pt x="6843" y="15593"/>
                </a:lnTo>
                <a:lnTo>
                  <a:pt x="9325" y="23730"/>
                </a:lnTo>
                <a:lnTo>
                  <a:pt x="11932" y="32965"/>
                </a:lnTo>
                <a:lnTo>
                  <a:pt x="13670" y="41979"/>
                </a:lnTo>
                <a:lnTo>
                  <a:pt x="14828" y="50846"/>
                </a:lnTo>
                <a:lnTo>
                  <a:pt x="15600" y="59615"/>
                </a:lnTo>
                <a:lnTo>
                  <a:pt x="17068" y="68318"/>
                </a:lnTo>
                <a:lnTo>
                  <a:pt x="18999" y="76978"/>
                </a:lnTo>
                <a:lnTo>
                  <a:pt x="21239" y="85608"/>
                </a:lnTo>
                <a:lnTo>
                  <a:pt x="22732" y="94220"/>
                </a:lnTo>
                <a:lnTo>
                  <a:pt x="23727" y="102818"/>
                </a:lnTo>
                <a:lnTo>
                  <a:pt x="24390" y="111408"/>
                </a:lnTo>
                <a:lnTo>
                  <a:pt x="24833" y="120944"/>
                </a:lnTo>
                <a:lnTo>
                  <a:pt x="25324" y="141700"/>
                </a:lnTo>
                <a:lnTo>
                  <a:pt x="25601" y="170255"/>
                </a:lnTo>
                <a:lnTo>
                  <a:pt x="26593" y="180178"/>
                </a:lnTo>
                <a:lnTo>
                  <a:pt x="28206" y="190604"/>
                </a:lnTo>
                <a:lnTo>
                  <a:pt x="30234" y="201364"/>
                </a:lnTo>
                <a:lnTo>
                  <a:pt x="31586" y="211395"/>
                </a:lnTo>
                <a:lnTo>
                  <a:pt x="32487" y="220940"/>
                </a:lnTo>
                <a:lnTo>
                  <a:pt x="33088" y="230161"/>
                </a:lnTo>
                <a:lnTo>
                  <a:pt x="33757" y="248026"/>
                </a:lnTo>
                <a:lnTo>
                  <a:pt x="34184" y="278228"/>
                </a:lnTo>
                <a:lnTo>
                  <a:pt x="35172" y="283592"/>
                </a:lnTo>
                <a:lnTo>
                  <a:pt x="38810" y="292094"/>
                </a:lnTo>
                <a:lnTo>
                  <a:pt x="41062" y="301587"/>
                </a:lnTo>
                <a:lnTo>
                  <a:pt x="42062" y="311204"/>
                </a:lnTo>
                <a:lnTo>
                  <a:pt x="42625" y="321020"/>
                </a:lnTo>
                <a:lnTo>
                  <a:pt x="42757" y="323650"/>
                </a:lnTo>
                <a:lnTo>
                  <a:pt x="37736" y="319740"/>
                </a:lnTo>
                <a:lnTo>
                  <a:pt x="33729" y="316029"/>
                </a:lnTo>
                <a:lnTo>
                  <a:pt x="31058" y="311651"/>
                </a:lnTo>
                <a:lnTo>
                  <a:pt x="28092" y="301707"/>
                </a:lnTo>
                <a:lnTo>
                  <a:pt x="24232" y="293477"/>
                </a:lnTo>
                <a:lnTo>
                  <a:pt x="21870" y="289949"/>
                </a:lnTo>
                <a:lnTo>
                  <a:pt x="20295" y="284739"/>
                </a:lnTo>
                <a:lnTo>
                  <a:pt x="19245" y="278408"/>
                </a:lnTo>
                <a:lnTo>
                  <a:pt x="18545" y="271330"/>
                </a:lnTo>
                <a:lnTo>
                  <a:pt x="18078" y="263755"/>
                </a:lnTo>
                <a:lnTo>
                  <a:pt x="17561" y="247716"/>
                </a:lnTo>
                <a:lnTo>
                  <a:pt x="17268" y="208970"/>
                </a:lnTo>
                <a:lnTo>
                  <a:pt x="18180" y="195511"/>
                </a:lnTo>
                <a:lnTo>
                  <a:pt x="19740" y="182728"/>
                </a:lnTo>
                <a:lnTo>
                  <a:pt x="21732" y="170396"/>
                </a:lnTo>
                <a:lnTo>
                  <a:pt x="24013" y="159317"/>
                </a:lnTo>
                <a:lnTo>
                  <a:pt x="26486" y="149074"/>
                </a:lnTo>
                <a:lnTo>
                  <a:pt x="29087" y="139387"/>
                </a:lnTo>
                <a:lnTo>
                  <a:pt x="32726" y="130072"/>
                </a:lnTo>
                <a:lnTo>
                  <a:pt x="37058" y="121005"/>
                </a:lnTo>
                <a:lnTo>
                  <a:pt x="49714" y="97131"/>
                </a:lnTo>
                <a:lnTo>
                  <a:pt x="53146" y="90471"/>
                </a:lnTo>
                <a:lnTo>
                  <a:pt x="57338" y="83174"/>
                </a:lnTo>
                <a:lnTo>
                  <a:pt x="62038" y="75452"/>
                </a:lnTo>
                <a:lnTo>
                  <a:pt x="67076" y="67446"/>
                </a:lnTo>
                <a:lnTo>
                  <a:pt x="72340" y="60204"/>
                </a:lnTo>
                <a:lnTo>
                  <a:pt x="77755" y="53471"/>
                </a:lnTo>
                <a:lnTo>
                  <a:pt x="83269" y="47077"/>
                </a:lnTo>
                <a:lnTo>
                  <a:pt x="88850" y="41862"/>
                </a:lnTo>
                <a:lnTo>
                  <a:pt x="94477" y="37433"/>
                </a:lnTo>
                <a:lnTo>
                  <a:pt x="100132" y="33528"/>
                </a:lnTo>
                <a:lnTo>
                  <a:pt x="105807" y="30924"/>
                </a:lnTo>
                <a:lnTo>
                  <a:pt x="111496" y="29189"/>
                </a:lnTo>
                <a:lnTo>
                  <a:pt x="117193" y="28031"/>
                </a:lnTo>
                <a:lnTo>
                  <a:pt x="122896" y="27260"/>
                </a:lnTo>
                <a:lnTo>
                  <a:pt x="128603" y="26746"/>
                </a:lnTo>
                <a:lnTo>
                  <a:pt x="134312" y="26403"/>
                </a:lnTo>
                <a:lnTo>
                  <a:pt x="140024" y="28079"/>
                </a:lnTo>
                <a:lnTo>
                  <a:pt x="145738" y="31102"/>
                </a:lnTo>
                <a:lnTo>
                  <a:pt x="151450" y="35022"/>
                </a:lnTo>
                <a:lnTo>
                  <a:pt x="155259" y="39540"/>
                </a:lnTo>
                <a:lnTo>
                  <a:pt x="157799" y="44457"/>
                </a:lnTo>
                <a:lnTo>
                  <a:pt x="161573" y="55001"/>
                </a:lnTo>
                <a:lnTo>
                  <a:pt x="166425" y="66038"/>
                </a:lnTo>
                <a:lnTo>
                  <a:pt x="168100" y="73552"/>
                </a:lnTo>
                <a:lnTo>
                  <a:pt x="169217" y="82372"/>
                </a:lnTo>
                <a:lnTo>
                  <a:pt x="169961" y="92062"/>
                </a:lnTo>
                <a:lnTo>
                  <a:pt x="170458" y="106142"/>
                </a:lnTo>
                <a:lnTo>
                  <a:pt x="171254" y="173331"/>
                </a:lnTo>
                <a:lnTo>
                  <a:pt x="171412" y="238073"/>
                </a:lnTo>
                <a:lnTo>
                  <a:pt x="173329" y="256823"/>
                </a:lnTo>
                <a:lnTo>
                  <a:pt x="176513" y="275990"/>
                </a:lnTo>
                <a:lnTo>
                  <a:pt x="188595" y="360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92"/>
          <p:cNvSpPr/>
          <p:nvPr/>
        </p:nvSpPr>
        <p:spPr>
          <a:xfrm>
            <a:off x="2008822" y="5169254"/>
            <a:ext cx="342389" cy="1019218"/>
          </a:xfrm>
          <a:custGeom>
            <a:avLst/>
            <a:gdLst/>
            <a:ahLst/>
            <a:cxnLst/>
            <a:rect l="0" t="0" r="0" b="0"/>
            <a:pathLst>
              <a:path w="342389" h="1019218">
                <a:moveTo>
                  <a:pt x="77153" y="25681"/>
                </a:moveTo>
                <a:lnTo>
                  <a:pt x="72602" y="16579"/>
                </a:lnTo>
                <a:lnTo>
                  <a:pt x="72213" y="13898"/>
                </a:lnTo>
                <a:lnTo>
                  <a:pt x="72907" y="12110"/>
                </a:lnTo>
                <a:lnTo>
                  <a:pt x="74322" y="10919"/>
                </a:lnTo>
                <a:lnTo>
                  <a:pt x="80975" y="7055"/>
                </a:lnTo>
                <a:lnTo>
                  <a:pt x="85416" y="4691"/>
                </a:lnTo>
                <a:lnTo>
                  <a:pt x="95430" y="2064"/>
                </a:lnTo>
                <a:lnTo>
                  <a:pt x="100767" y="1364"/>
                </a:lnTo>
                <a:lnTo>
                  <a:pt x="108136" y="897"/>
                </a:lnTo>
                <a:lnTo>
                  <a:pt x="116858" y="586"/>
                </a:lnTo>
                <a:lnTo>
                  <a:pt x="149130" y="86"/>
                </a:lnTo>
                <a:lnTo>
                  <a:pt x="172457" y="0"/>
                </a:lnTo>
                <a:lnTo>
                  <a:pt x="179741" y="940"/>
                </a:lnTo>
                <a:lnTo>
                  <a:pt x="186503" y="2520"/>
                </a:lnTo>
                <a:lnTo>
                  <a:pt x="192915" y="4525"/>
                </a:lnTo>
                <a:lnTo>
                  <a:pt x="202580" y="9293"/>
                </a:lnTo>
                <a:lnTo>
                  <a:pt x="211003" y="14587"/>
                </a:lnTo>
                <a:lnTo>
                  <a:pt x="221097" y="20116"/>
                </a:lnTo>
                <a:lnTo>
                  <a:pt x="229392" y="25747"/>
                </a:lnTo>
                <a:lnTo>
                  <a:pt x="232938" y="28582"/>
                </a:lnTo>
                <a:lnTo>
                  <a:pt x="235302" y="31425"/>
                </a:lnTo>
                <a:lnTo>
                  <a:pt x="236878" y="34273"/>
                </a:lnTo>
                <a:lnTo>
                  <a:pt x="243958" y="54789"/>
                </a:lnTo>
                <a:lnTo>
                  <a:pt x="244554" y="62231"/>
                </a:lnTo>
                <a:lnTo>
                  <a:pt x="242676" y="78120"/>
                </a:lnTo>
                <a:lnTo>
                  <a:pt x="236263" y="103131"/>
                </a:lnTo>
                <a:lnTo>
                  <a:pt x="228330" y="124088"/>
                </a:lnTo>
                <a:lnTo>
                  <a:pt x="219947" y="142363"/>
                </a:lnTo>
                <a:lnTo>
                  <a:pt x="214259" y="152046"/>
                </a:lnTo>
                <a:lnTo>
                  <a:pt x="197779" y="178045"/>
                </a:lnTo>
                <a:lnTo>
                  <a:pt x="190908" y="190123"/>
                </a:lnTo>
                <a:lnTo>
                  <a:pt x="180733" y="211161"/>
                </a:lnTo>
                <a:lnTo>
                  <a:pt x="165099" y="243621"/>
                </a:lnTo>
                <a:lnTo>
                  <a:pt x="152952" y="268267"/>
                </a:lnTo>
                <a:lnTo>
                  <a:pt x="148941" y="286532"/>
                </a:lnTo>
                <a:lnTo>
                  <a:pt x="148111" y="308302"/>
                </a:lnTo>
                <a:lnTo>
                  <a:pt x="150917" y="333853"/>
                </a:lnTo>
                <a:lnTo>
                  <a:pt x="157879" y="358544"/>
                </a:lnTo>
                <a:lnTo>
                  <a:pt x="167324" y="379360"/>
                </a:lnTo>
                <a:lnTo>
                  <a:pt x="177871" y="391786"/>
                </a:lnTo>
                <a:lnTo>
                  <a:pt x="183351" y="395481"/>
                </a:lnTo>
                <a:lnTo>
                  <a:pt x="188909" y="397944"/>
                </a:lnTo>
                <a:lnTo>
                  <a:pt x="199212" y="401634"/>
                </a:lnTo>
                <a:lnTo>
                  <a:pt x="206966" y="406449"/>
                </a:lnTo>
                <a:lnTo>
                  <a:pt x="212272" y="408113"/>
                </a:lnTo>
                <a:lnTo>
                  <a:pt x="218668" y="409223"/>
                </a:lnTo>
                <a:lnTo>
                  <a:pt x="225788" y="409963"/>
                </a:lnTo>
                <a:lnTo>
                  <a:pt x="236240" y="410786"/>
                </a:lnTo>
                <a:lnTo>
                  <a:pt x="245966" y="411151"/>
                </a:lnTo>
                <a:lnTo>
                  <a:pt x="259813" y="411313"/>
                </a:lnTo>
                <a:lnTo>
                  <a:pt x="266554" y="410404"/>
                </a:lnTo>
                <a:lnTo>
                  <a:pt x="272953" y="408845"/>
                </a:lnTo>
                <a:lnTo>
                  <a:pt x="279123" y="406854"/>
                </a:lnTo>
                <a:lnTo>
                  <a:pt x="288520" y="404641"/>
                </a:lnTo>
                <a:lnTo>
                  <a:pt x="296824" y="402705"/>
                </a:lnTo>
                <a:lnTo>
                  <a:pt x="306864" y="398670"/>
                </a:lnTo>
                <a:lnTo>
                  <a:pt x="315137" y="393701"/>
                </a:lnTo>
                <a:lnTo>
                  <a:pt x="325149" y="385549"/>
                </a:lnTo>
                <a:lnTo>
                  <a:pt x="334148" y="377101"/>
                </a:lnTo>
                <a:lnTo>
                  <a:pt x="341171" y="370264"/>
                </a:lnTo>
                <a:lnTo>
                  <a:pt x="341748" y="368750"/>
                </a:lnTo>
                <a:lnTo>
                  <a:pt x="342388" y="364528"/>
                </a:lnTo>
                <a:lnTo>
                  <a:pt x="341606" y="363022"/>
                </a:lnTo>
                <a:lnTo>
                  <a:pt x="340132" y="362017"/>
                </a:lnTo>
                <a:lnTo>
                  <a:pt x="335955" y="360901"/>
                </a:lnTo>
                <a:lnTo>
                  <a:pt x="330923" y="360405"/>
                </a:lnTo>
                <a:lnTo>
                  <a:pt x="322972" y="362725"/>
                </a:lnTo>
                <a:lnTo>
                  <a:pt x="318185" y="364677"/>
                </a:lnTo>
                <a:lnTo>
                  <a:pt x="307785" y="371925"/>
                </a:lnTo>
                <a:lnTo>
                  <a:pt x="302345" y="376526"/>
                </a:lnTo>
                <a:lnTo>
                  <a:pt x="286141" y="389257"/>
                </a:lnTo>
                <a:lnTo>
                  <a:pt x="276485" y="396652"/>
                </a:lnTo>
                <a:lnTo>
                  <a:pt x="269096" y="403488"/>
                </a:lnTo>
                <a:lnTo>
                  <a:pt x="263217" y="409949"/>
                </a:lnTo>
                <a:lnTo>
                  <a:pt x="258346" y="416162"/>
                </a:lnTo>
                <a:lnTo>
                  <a:pt x="251288" y="426019"/>
                </a:lnTo>
                <a:lnTo>
                  <a:pt x="233286" y="452212"/>
                </a:lnTo>
                <a:lnTo>
                  <a:pt x="222745" y="472743"/>
                </a:lnTo>
                <a:lnTo>
                  <a:pt x="214271" y="500091"/>
                </a:lnTo>
                <a:lnTo>
                  <a:pt x="208268" y="527244"/>
                </a:lnTo>
                <a:lnTo>
                  <a:pt x="207425" y="534364"/>
                </a:lnTo>
                <a:lnTo>
                  <a:pt x="209029" y="554975"/>
                </a:lnTo>
                <a:lnTo>
                  <a:pt x="215287" y="585734"/>
                </a:lnTo>
                <a:lnTo>
                  <a:pt x="234372" y="643067"/>
                </a:lnTo>
                <a:lnTo>
                  <a:pt x="241973" y="661109"/>
                </a:lnTo>
                <a:lnTo>
                  <a:pt x="265658" y="714176"/>
                </a:lnTo>
                <a:lnTo>
                  <a:pt x="274261" y="738995"/>
                </a:lnTo>
                <a:lnTo>
                  <a:pt x="279995" y="761256"/>
                </a:lnTo>
                <a:lnTo>
                  <a:pt x="283819" y="781812"/>
                </a:lnTo>
                <a:lnTo>
                  <a:pt x="285415" y="803136"/>
                </a:lnTo>
                <a:lnTo>
                  <a:pt x="285527" y="824971"/>
                </a:lnTo>
                <a:lnTo>
                  <a:pt x="284649" y="847149"/>
                </a:lnTo>
                <a:lnTo>
                  <a:pt x="281206" y="868601"/>
                </a:lnTo>
                <a:lnTo>
                  <a:pt x="276053" y="889570"/>
                </a:lnTo>
                <a:lnTo>
                  <a:pt x="269760" y="910217"/>
                </a:lnTo>
                <a:lnTo>
                  <a:pt x="260229" y="938238"/>
                </a:lnTo>
                <a:lnTo>
                  <a:pt x="252817" y="957042"/>
                </a:lnTo>
                <a:lnTo>
                  <a:pt x="246348" y="971749"/>
                </a:lnTo>
                <a:lnTo>
                  <a:pt x="242337" y="977385"/>
                </a:lnTo>
                <a:lnTo>
                  <a:pt x="232800" y="986188"/>
                </a:lnTo>
                <a:lnTo>
                  <a:pt x="222212" y="993276"/>
                </a:lnTo>
                <a:lnTo>
                  <a:pt x="216721" y="996499"/>
                </a:lnTo>
                <a:lnTo>
                  <a:pt x="208298" y="1000553"/>
                </a:lnTo>
                <a:lnTo>
                  <a:pt x="197921" y="1005160"/>
                </a:lnTo>
                <a:lnTo>
                  <a:pt x="186239" y="1010137"/>
                </a:lnTo>
                <a:lnTo>
                  <a:pt x="175595" y="1013455"/>
                </a:lnTo>
                <a:lnTo>
                  <a:pt x="165641" y="1015667"/>
                </a:lnTo>
                <a:lnTo>
                  <a:pt x="156147" y="1017141"/>
                </a:lnTo>
                <a:lnTo>
                  <a:pt x="146960" y="1018124"/>
                </a:lnTo>
                <a:lnTo>
                  <a:pt x="137979" y="1018780"/>
                </a:lnTo>
                <a:lnTo>
                  <a:pt x="129133" y="1019217"/>
                </a:lnTo>
                <a:lnTo>
                  <a:pt x="121331" y="1018555"/>
                </a:lnTo>
                <a:lnTo>
                  <a:pt x="114225" y="1017162"/>
                </a:lnTo>
                <a:lnTo>
                  <a:pt x="107583" y="1015281"/>
                </a:lnTo>
                <a:lnTo>
                  <a:pt x="98392" y="1013074"/>
                </a:lnTo>
                <a:lnTo>
                  <a:pt x="75480" y="1008083"/>
                </a:lnTo>
                <a:lnTo>
                  <a:pt x="63655" y="1004465"/>
                </a:lnTo>
                <a:lnTo>
                  <a:pt x="51962" y="1000148"/>
                </a:lnTo>
                <a:lnTo>
                  <a:pt x="40356" y="995366"/>
                </a:lnTo>
                <a:lnTo>
                  <a:pt x="22381" y="987512"/>
                </a:lnTo>
                <a:lnTo>
                  <a:pt x="0" y="9772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93"/>
          <p:cNvSpPr/>
          <p:nvPr/>
        </p:nvSpPr>
        <p:spPr>
          <a:xfrm>
            <a:off x="2532021" y="5532896"/>
            <a:ext cx="325480" cy="296405"/>
          </a:xfrm>
          <a:custGeom>
            <a:avLst/>
            <a:gdLst/>
            <a:ahLst/>
            <a:cxnLst/>
            <a:rect l="0" t="0" r="0" b="0"/>
            <a:pathLst>
              <a:path w="325480" h="296405">
                <a:moveTo>
                  <a:pt x="274043" y="4939"/>
                </a:moveTo>
                <a:lnTo>
                  <a:pt x="255840" y="4939"/>
                </a:lnTo>
                <a:lnTo>
                  <a:pt x="246668" y="3986"/>
                </a:lnTo>
                <a:lnTo>
                  <a:pt x="236743" y="2399"/>
                </a:lnTo>
                <a:lnTo>
                  <a:pt x="226317" y="388"/>
                </a:lnTo>
                <a:lnTo>
                  <a:pt x="209840" y="0"/>
                </a:lnTo>
                <a:lnTo>
                  <a:pt x="189332" y="694"/>
                </a:lnTo>
                <a:lnTo>
                  <a:pt x="166134" y="2109"/>
                </a:lnTo>
                <a:lnTo>
                  <a:pt x="146859" y="4957"/>
                </a:lnTo>
                <a:lnTo>
                  <a:pt x="130199" y="8761"/>
                </a:lnTo>
                <a:lnTo>
                  <a:pt x="115282" y="13202"/>
                </a:lnTo>
                <a:lnTo>
                  <a:pt x="103432" y="17115"/>
                </a:lnTo>
                <a:lnTo>
                  <a:pt x="93628" y="20676"/>
                </a:lnTo>
                <a:lnTo>
                  <a:pt x="85186" y="24003"/>
                </a:lnTo>
                <a:lnTo>
                  <a:pt x="77654" y="27173"/>
                </a:lnTo>
                <a:lnTo>
                  <a:pt x="64204" y="33235"/>
                </a:lnTo>
                <a:lnTo>
                  <a:pt x="56998" y="39996"/>
                </a:lnTo>
                <a:lnTo>
                  <a:pt x="49337" y="49265"/>
                </a:lnTo>
                <a:lnTo>
                  <a:pt x="41371" y="60207"/>
                </a:lnTo>
                <a:lnTo>
                  <a:pt x="35109" y="69407"/>
                </a:lnTo>
                <a:lnTo>
                  <a:pt x="29981" y="77445"/>
                </a:lnTo>
                <a:lnTo>
                  <a:pt x="25610" y="84709"/>
                </a:lnTo>
                <a:lnTo>
                  <a:pt x="15674" y="100400"/>
                </a:lnTo>
                <a:lnTo>
                  <a:pt x="10357" y="108584"/>
                </a:lnTo>
                <a:lnTo>
                  <a:pt x="6812" y="116898"/>
                </a:lnTo>
                <a:lnTo>
                  <a:pt x="4449" y="125298"/>
                </a:lnTo>
                <a:lnTo>
                  <a:pt x="2874" y="133756"/>
                </a:lnTo>
                <a:lnTo>
                  <a:pt x="1824" y="142252"/>
                </a:lnTo>
                <a:lnTo>
                  <a:pt x="1124" y="150773"/>
                </a:lnTo>
                <a:lnTo>
                  <a:pt x="657" y="159311"/>
                </a:lnTo>
                <a:lnTo>
                  <a:pt x="138" y="181499"/>
                </a:lnTo>
                <a:lnTo>
                  <a:pt x="0" y="194083"/>
                </a:lnTo>
                <a:lnTo>
                  <a:pt x="1813" y="205330"/>
                </a:lnTo>
                <a:lnTo>
                  <a:pt x="4926" y="215685"/>
                </a:lnTo>
                <a:lnTo>
                  <a:pt x="8907" y="225447"/>
                </a:lnTo>
                <a:lnTo>
                  <a:pt x="12513" y="233859"/>
                </a:lnTo>
                <a:lnTo>
                  <a:pt x="19061" y="248286"/>
                </a:lnTo>
                <a:lnTo>
                  <a:pt x="23092" y="253848"/>
                </a:lnTo>
                <a:lnTo>
                  <a:pt x="32652" y="262568"/>
                </a:lnTo>
                <a:lnTo>
                  <a:pt x="40711" y="269618"/>
                </a:lnTo>
                <a:lnTo>
                  <a:pt x="44194" y="272831"/>
                </a:lnTo>
                <a:lnTo>
                  <a:pt x="48420" y="274974"/>
                </a:lnTo>
                <a:lnTo>
                  <a:pt x="58197" y="277354"/>
                </a:lnTo>
                <a:lnTo>
                  <a:pt x="66351" y="278413"/>
                </a:lnTo>
                <a:lnTo>
                  <a:pt x="69860" y="278695"/>
                </a:lnTo>
                <a:lnTo>
                  <a:pt x="78838" y="276468"/>
                </a:lnTo>
                <a:lnTo>
                  <a:pt x="83899" y="274541"/>
                </a:lnTo>
                <a:lnTo>
                  <a:pt x="90130" y="269446"/>
                </a:lnTo>
                <a:lnTo>
                  <a:pt x="97142" y="262239"/>
                </a:lnTo>
                <a:lnTo>
                  <a:pt x="104674" y="253625"/>
                </a:lnTo>
                <a:lnTo>
                  <a:pt x="112553" y="243120"/>
                </a:lnTo>
                <a:lnTo>
                  <a:pt x="120663" y="231353"/>
                </a:lnTo>
                <a:lnTo>
                  <a:pt x="128928" y="218747"/>
                </a:lnTo>
                <a:lnTo>
                  <a:pt x="135389" y="207485"/>
                </a:lnTo>
                <a:lnTo>
                  <a:pt x="140650" y="197119"/>
                </a:lnTo>
                <a:lnTo>
                  <a:pt x="149988" y="177030"/>
                </a:lnTo>
                <a:lnTo>
                  <a:pt x="160487" y="155401"/>
                </a:lnTo>
                <a:lnTo>
                  <a:pt x="165002" y="145252"/>
                </a:lnTo>
                <a:lnTo>
                  <a:pt x="168964" y="135628"/>
                </a:lnTo>
                <a:lnTo>
                  <a:pt x="172558" y="126355"/>
                </a:lnTo>
                <a:lnTo>
                  <a:pt x="175906" y="116363"/>
                </a:lnTo>
                <a:lnTo>
                  <a:pt x="179091" y="105891"/>
                </a:lnTo>
                <a:lnTo>
                  <a:pt x="185170" y="85049"/>
                </a:lnTo>
                <a:lnTo>
                  <a:pt x="191047" y="66261"/>
                </a:lnTo>
                <a:lnTo>
                  <a:pt x="192995" y="57250"/>
                </a:lnTo>
                <a:lnTo>
                  <a:pt x="194294" y="48386"/>
                </a:lnTo>
                <a:lnTo>
                  <a:pt x="195159" y="39618"/>
                </a:lnTo>
                <a:lnTo>
                  <a:pt x="196689" y="30915"/>
                </a:lnTo>
                <a:lnTo>
                  <a:pt x="198661" y="22257"/>
                </a:lnTo>
                <a:lnTo>
                  <a:pt x="200929" y="13627"/>
                </a:lnTo>
                <a:lnTo>
                  <a:pt x="201488" y="8826"/>
                </a:lnTo>
                <a:lnTo>
                  <a:pt x="200908" y="6577"/>
                </a:lnTo>
                <a:lnTo>
                  <a:pt x="199569" y="6031"/>
                </a:lnTo>
                <a:lnTo>
                  <a:pt x="198676" y="7572"/>
                </a:lnTo>
                <a:lnTo>
                  <a:pt x="197684" y="14364"/>
                </a:lnTo>
                <a:lnTo>
                  <a:pt x="197420" y="18842"/>
                </a:lnTo>
                <a:lnTo>
                  <a:pt x="197126" y="28898"/>
                </a:lnTo>
                <a:lnTo>
                  <a:pt x="196912" y="74117"/>
                </a:lnTo>
                <a:lnTo>
                  <a:pt x="198810" y="86300"/>
                </a:lnTo>
                <a:lnTo>
                  <a:pt x="201980" y="101090"/>
                </a:lnTo>
                <a:lnTo>
                  <a:pt x="205999" y="117617"/>
                </a:lnTo>
                <a:lnTo>
                  <a:pt x="209630" y="135302"/>
                </a:lnTo>
                <a:lnTo>
                  <a:pt x="216206" y="172733"/>
                </a:lnTo>
                <a:lnTo>
                  <a:pt x="219292" y="187287"/>
                </a:lnTo>
                <a:lnTo>
                  <a:pt x="222303" y="198894"/>
                </a:lnTo>
                <a:lnTo>
                  <a:pt x="225262" y="208537"/>
                </a:lnTo>
                <a:lnTo>
                  <a:pt x="229140" y="217823"/>
                </a:lnTo>
                <a:lnTo>
                  <a:pt x="233630" y="226872"/>
                </a:lnTo>
                <a:lnTo>
                  <a:pt x="238529" y="235762"/>
                </a:lnTo>
                <a:lnTo>
                  <a:pt x="243700" y="243593"/>
                </a:lnTo>
                <a:lnTo>
                  <a:pt x="249052" y="250719"/>
                </a:lnTo>
                <a:lnTo>
                  <a:pt x="254525" y="257375"/>
                </a:lnTo>
                <a:lnTo>
                  <a:pt x="260079" y="263717"/>
                </a:lnTo>
                <a:lnTo>
                  <a:pt x="265686" y="269850"/>
                </a:lnTo>
                <a:lnTo>
                  <a:pt x="271329" y="275844"/>
                </a:lnTo>
                <a:lnTo>
                  <a:pt x="280140" y="282504"/>
                </a:lnTo>
                <a:lnTo>
                  <a:pt x="298108" y="291329"/>
                </a:lnTo>
                <a:lnTo>
                  <a:pt x="303421" y="293021"/>
                </a:lnTo>
                <a:lnTo>
                  <a:pt x="308869" y="294149"/>
                </a:lnTo>
                <a:lnTo>
                  <a:pt x="325479" y="2964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94"/>
          <p:cNvSpPr/>
          <p:nvPr/>
        </p:nvSpPr>
        <p:spPr>
          <a:xfrm>
            <a:off x="2927891" y="5280721"/>
            <a:ext cx="332517" cy="539777"/>
          </a:xfrm>
          <a:custGeom>
            <a:avLst/>
            <a:gdLst/>
            <a:ahLst/>
            <a:cxnLst/>
            <a:rect l="0" t="0" r="0" b="0"/>
            <a:pathLst>
              <a:path w="332517" h="539777">
                <a:moveTo>
                  <a:pt x="212501" y="317121"/>
                </a:moveTo>
                <a:lnTo>
                  <a:pt x="198848" y="308020"/>
                </a:lnTo>
                <a:lnTo>
                  <a:pt x="189606" y="303551"/>
                </a:lnTo>
                <a:lnTo>
                  <a:pt x="181370" y="300612"/>
                </a:lnTo>
                <a:lnTo>
                  <a:pt x="171360" y="296132"/>
                </a:lnTo>
                <a:lnTo>
                  <a:pt x="163101" y="293505"/>
                </a:lnTo>
                <a:lnTo>
                  <a:pt x="153096" y="292026"/>
                </a:lnTo>
                <a:lnTo>
                  <a:pt x="150038" y="291819"/>
                </a:lnTo>
                <a:lnTo>
                  <a:pt x="141560" y="294128"/>
                </a:lnTo>
                <a:lnTo>
                  <a:pt x="131442" y="298329"/>
                </a:lnTo>
                <a:lnTo>
                  <a:pt x="120595" y="303372"/>
                </a:lnTo>
                <a:lnTo>
                  <a:pt x="103778" y="311565"/>
                </a:lnTo>
                <a:lnTo>
                  <a:pt x="98109" y="315322"/>
                </a:lnTo>
                <a:lnTo>
                  <a:pt x="92425" y="319732"/>
                </a:lnTo>
                <a:lnTo>
                  <a:pt x="86730" y="324577"/>
                </a:lnTo>
                <a:lnTo>
                  <a:pt x="81029" y="328759"/>
                </a:lnTo>
                <a:lnTo>
                  <a:pt x="75323" y="332500"/>
                </a:lnTo>
                <a:lnTo>
                  <a:pt x="69614" y="335946"/>
                </a:lnTo>
                <a:lnTo>
                  <a:pt x="63903" y="340149"/>
                </a:lnTo>
                <a:lnTo>
                  <a:pt x="58191" y="344855"/>
                </a:lnTo>
                <a:lnTo>
                  <a:pt x="52477" y="349898"/>
                </a:lnTo>
                <a:lnTo>
                  <a:pt x="43589" y="363121"/>
                </a:lnTo>
                <a:lnTo>
                  <a:pt x="35512" y="377571"/>
                </a:lnTo>
                <a:lnTo>
                  <a:pt x="25572" y="390343"/>
                </a:lnTo>
                <a:lnTo>
                  <a:pt x="21206" y="399273"/>
                </a:lnTo>
                <a:lnTo>
                  <a:pt x="17344" y="409989"/>
                </a:lnTo>
                <a:lnTo>
                  <a:pt x="13816" y="421896"/>
                </a:lnTo>
                <a:lnTo>
                  <a:pt x="7357" y="437665"/>
                </a:lnTo>
                <a:lnTo>
                  <a:pt x="4301" y="443204"/>
                </a:lnTo>
                <a:lnTo>
                  <a:pt x="905" y="454438"/>
                </a:lnTo>
                <a:lnTo>
                  <a:pt x="0" y="460101"/>
                </a:lnTo>
                <a:lnTo>
                  <a:pt x="1533" y="471473"/>
                </a:lnTo>
                <a:lnTo>
                  <a:pt x="5390" y="481924"/>
                </a:lnTo>
                <a:lnTo>
                  <a:pt x="12916" y="493163"/>
                </a:lnTo>
                <a:lnTo>
                  <a:pt x="21179" y="502526"/>
                </a:lnTo>
                <a:lnTo>
                  <a:pt x="26821" y="508426"/>
                </a:lnTo>
                <a:lnTo>
                  <a:pt x="30612" y="510380"/>
                </a:lnTo>
                <a:lnTo>
                  <a:pt x="39904" y="512552"/>
                </a:lnTo>
                <a:lnTo>
                  <a:pt x="47844" y="513516"/>
                </a:lnTo>
                <a:lnTo>
                  <a:pt x="55500" y="513945"/>
                </a:lnTo>
                <a:lnTo>
                  <a:pt x="65253" y="514136"/>
                </a:lnTo>
                <a:lnTo>
                  <a:pt x="70520" y="513234"/>
                </a:lnTo>
                <a:lnTo>
                  <a:pt x="75937" y="511681"/>
                </a:lnTo>
                <a:lnTo>
                  <a:pt x="81453" y="509693"/>
                </a:lnTo>
                <a:lnTo>
                  <a:pt x="87036" y="507414"/>
                </a:lnTo>
                <a:lnTo>
                  <a:pt x="92663" y="504943"/>
                </a:lnTo>
                <a:lnTo>
                  <a:pt x="98319" y="502343"/>
                </a:lnTo>
                <a:lnTo>
                  <a:pt x="103995" y="498706"/>
                </a:lnTo>
                <a:lnTo>
                  <a:pt x="109683" y="494375"/>
                </a:lnTo>
                <a:lnTo>
                  <a:pt x="115381" y="489583"/>
                </a:lnTo>
                <a:lnTo>
                  <a:pt x="121084" y="484483"/>
                </a:lnTo>
                <a:lnTo>
                  <a:pt x="132502" y="473737"/>
                </a:lnTo>
                <a:lnTo>
                  <a:pt x="141386" y="460071"/>
                </a:lnTo>
                <a:lnTo>
                  <a:pt x="145088" y="452426"/>
                </a:lnTo>
                <a:lnTo>
                  <a:pt x="151367" y="436852"/>
                </a:lnTo>
                <a:lnTo>
                  <a:pt x="168503" y="391607"/>
                </a:lnTo>
                <a:lnTo>
                  <a:pt x="175549" y="371541"/>
                </a:lnTo>
                <a:lnTo>
                  <a:pt x="181199" y="354354"/>
                </a:lnTo>
                <a:lnTo>
                  <a:pt x="185918" y="339085"/>
                </a:lnTo>
                <a:lnTo>
                  <a:pt x="193701" y="311960"/>
                </a:lnTo>
                <a:lnTo>
                  <a:pt x="197110" y="299393"/>
                </a:lnTo>
                <a:lnTo>
                  <a:pt x="200335" y="286253"/>
                </a:lnTo>
                <a:lnTo>
                  <a:pt x="206459" y="258952"/>
                </a:lnTo>
                <a:lnTo>
                  <a:pt x="208473" y="245956"/>
                </a:lnTo>
                <a:lnTo>
                  <a:pt x="209816" y="233483"/>
                </a:lnTo>
                <a:lnTo>
                  <a:pt x="210711" y="221357"/>
                </a:lnTo>
                <a:lnTo>
                  <a:pt x="211307" y="209464"/>
                </a:lnTo>
                <a:lnTo>
                  <a:pt x="211970" y="186089"/>
                </a:lnTo>
                <a:lnTo>
                  <a:pt x="212470" y="109677"/>
                </a:lnTo>
                <a:lnTo>
                  <a:pt x="212487" y="81096"/>
                </a:lnTo>
                <a:lnTo>
                  <a:pt x="211539" y="65473"/>
                </a:lnTo>
                <a:lnTo>
                  <a:pt x="209955" y="49343"/>
                </a:lnTo>
                <a:lnTo>
                  <a:pt x="206607" y="20944"/>
                </a:lnTo>
                <a:lnTo>
                  <a:pt x="205119" y="5147"/>
                </a:lnTo>
                <a:lnTo>
                  <a:pt x="203770" y="1506"/>
                </a:lnTo>
                <a:lnTo>
                  <a:pt x="201917" y="31"/>
                </a:lnTo>
                <a:lnTo>
                  <a:pt x="199730" y="0"/>
                </a:lnTo>
                <a:lnTo>
                  <a:pt x="198272" y="932"/>
                </a:lnTo>
                <a:lnTo>
                  <a:pt x="197300" y="2506"/>
                </a:lnTo>
                <a:lnTo>
                  <a:pt x="196220" y="6795"/>
                </a:lnTo>
                <a:lnTo>
                  <a:pt x="195612" y="19327"/>
                </a:lnTo>
                <a:lnTo>
                  <a:pt x="195366" y="193077"/>
                </a:lnTo>
                <a:lnTo>
                  <a:pt x="196315" y="230615"/>
                </a:lnTo>
                <a:lnTo>
                  <a:pt x="197900" y="260403"/>
                </a:lnTo>
                <a:lnTo>
                  <a:pt x="199910" y="285024"/>
                </a:lnTo>
                <a:lnTo>
                  <a:pt x="202202" y="305248"/>
                </a:lnTo>
                <a:lnTo>
                  <a:pt x="204682" y="322541"/>
                </a:lnTo>
                <a:lnTo>
                  <a:pt x="207289" y="337879"/>
                </a:lnTo>
                <a:lnTo>
                  <a:pt x="209026" y="351915"/>
                </a:lnTo>
                <a:lnTo>
                  <a:pt x="210184" y="365082"/>
                </a:lnTo>
                <a:lnTo>
                  <a:pt x="210957" y="377670"/>
                </a:lnTo>
                <a:lnTo>
                  <a:pt x="213376" y="392729"/>
                </a:lnTo>
                <a:lnTo>
                  <a:pt x="216895" y="409437"/>
                </a:lnTo>
                <a:lnTo>
                  <a:pt x="221145" y="427242"/>
                </a:lnTo>
                <a:lnTo>
                  <a:pt x="226836" y="443875"/>
                </a:lnTo>
                <a:lnTo>
                  <a:pt x="233488" y="459726"/>
                </a:lnTo>
                <a:lnTo>
                  <a:pt x="240780" y="475056"/>
                </a:lnTo>
                <a:lnTo>
                  <a:pt x="246594" y="486229"/>
                </a:lnTo>
                <a:lnTo>
                  <a:pt x="255593" y="501183"/>
                </a:lnTo>
                <a:lnTo>
                  <a:pt x="262768" y="511004"/>
                </a:lnTo>
                <a:lnTo>
                  <a:pt x="266015" y="514956"/>
                </a:lnTo>
                <a:lnTo>
                  <a:pt x="274703" y="521888"/>
                </a:lnTo>
                <a:lnTo>
                  <a:pt x="283961" y="528144"/>
                </a:lnTo>
                <a:lnTo>
                  <a:pt x="291251" y="534099"/>
                </a:lnTo>
                <a:lnTo>
                  <a:pt x="297666" y="537381"/>
                </a:lnTo>
                <a:lnTo>
                  <a:pt x="303692" y="538839"/>
                </a:lnTo>
                <a:lnTo>
                  <a:pt x="312440" y="539661"/>
                </a:lnTo>
                <a:lnTo>
                  <a:pt x="315322" y="539776"/>
                </a:lnTo>
                <a:lnTo>
                  <a:pt x="332516" y="531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95"/>
          <p:cNvSpPr/>
          <p:nvPr/>
        </p:nvSpPr>
        <p:spPr>
          <a:xfrm>
            <a:off x="3330690" y="5286521"/>
            <a:ext cx="598373" cy="636316"/>
          </a:xfrm>
          <a:custGeom>
            <a:avLst/>
            <a:gdLst/>
            <a:ahLst/>
            <a:cxnLst/>
            <a:rect l="0" t="0" r="0" b="0"/>
            <a:pathLst>
              <a:path w="598373" h="636316">
                <a:moveTo>
                  <a:pt x="229755" y="362756"/>
                </a:moveTo>
                <a:lnTo>
                  <a:pt x="211551" y="358206"/>
                </a:lnTo>
                <a:lnTo>
                  <a:pt x="195680" y="355375"/>
                </a:lnTo>
                <a:lnTo>
                  <a:pt x="180394" y="354537"/>
                </a:lnTo>
                <a:lnTo>
                  <a:pt x="169399" y="351801"/>
                </a:lnTo>
                <a:lnTo>
                  <a:pt x="158162" y="348362"/>
                </a:lnTo>
                <a:lnTo>
                  <a:pt x="146818" y="346834"/>
                </a:lnTo>
                <a:lnTo>
                  <a:pt x="132886" y="348695"/>
                </a:lnTo>
                <a:lnTo>
                  <a:pt x="117170" y="352697"/>
                </a:lnTo>
                <a:lnTo>
                  <a:pt x="100659" y="357651"/>
                </a:lnTo>
                <a:lnTo>
                  <a:pt x="88876" y="363027"/>
                </a:lnTo>
                <a:lnTo>
                  <a:pt x="74348" y="371409"/>
                </a:lnTo>
                <a:lnTo>
                  <a:pt x="69000" y="374240"/>
                </a:lnTo>
                <a:lnTo>
                  <a:pt x="60518" y="382465"/>
                </a:lnTo>
                <a:lnTo>
                  <a:pt x="47848" y="397806"/>
                </a:lnTo>
                <a:lnTo>
                  <a:pt x="42761" y="403268"/>
                </a:lnTo>
                <a:lnTo>
                  <a:pt x="34569" y="416956"/>
                </a:lnTo>
                <a:lnTo>
                  <a:pt x="27753" y="432565"/>
                </a:lnTo>
                <a:lnTo>
                  <a:pt x="21549" y="449027"/>
                </a:lnTo>
                <a:lnTo>
                  <a:pt x="12700" y="474360"/>
                </a:lnTo>
                <a:lnTo>
                  <a:pt x="6921" y="488876"/>
                </a:lnTo>
                <a:lnTo>
                  <a:pt x="4046" y="495413"/>
                </a:lnTo>
                <a:lnTo>
                  <a:pt x="852" y="510298"/>
                </a:lnTo>
                <a:lnTo>
                  <a:pt x="0" y="518267"/>
                </a:lnTo>
                <a:lnTo>
                  <a:pt x="1594" y="537282"/>
                </a:lnTo>
                <a:lnTo>
                  <a:pt x="3353" y="547687"/>
                </a:lnTo>
                <a:lnTo>
                  <a:pt x="5478" y="558433"/>
                </a:lnTo>
                <a:lnTo>
                  <a:pt x="10378" y="580534"/>
                </a:lnTo>
                <a:lnTo>
                  <a:pt x="13971" y="588904"/>
                </a:lnTo>
                <a:lnTo>
                  <a:pt x="18271" y="595437"/>
                </a:lnTo>
                <a:lnTo>
                  <a:pt x="33425" y="611721"/>
                </a:lnTo>
                <a:lnTo>
                  <a:pt x="38861" y="617315"/>
                </a:lnTo>
                <a:lnTo>
                  <a:pt x="44390" y="621045"/>
                </a:lnTo>
                <a:lnTo>
                  <a:pt x="55612" y="625189"/>
                </a:lnTo>
                <a:lnTo>
                  <a:pt x="72641" y="627521"/>
                </a:lnTo>
                <a:lnTo>
                  <a:pt x="77387" y="626896"/>
                </a:lnTo>
                <a:lnTo>
                  <a:pt x="94388" y="619049"/>
                </a:lnTo>
                <a:lnTo>
                  <a:pt x="99506" y="616486"/>
                </a:lnTo>
                <a:lnTo>
                  <a:pt x="103869" y="612872"/>
                </a:lnTo>
                <a:lnTo>
                  <a:pt x="111258" y="603776"/>
                </a:lnTo>
                <a:lnTo>
                  <a:pt x="117717" y="590843"/>
                </a:lnTo>
                <a:lnTo>
                  <a:pt x="157592" y="495384"/>
                </a:lnTo>
                <a:lnTo>
                  <a:pt x="163549" y="477844"/>
                </a:lnTo>
                <a:lnTo>
                  <a:pt x="169425" y="458532"/>
                </a:lnTo>
                <a:lnTo>
                  <a:pt x="175247" y="438036"/>
                </a:lnTo>
                <a:lnTo>
                  <a:pt x="180082" y="414848"/>
                </a:lnTo>
                <a:lnTo>
                  <a:pt x="184257" y="389864"/>
                </a:lnTo>
                <a:lnTo>
                  <a:pt x="187993" y="363683"/>
                </a:lnTo>
                <a:lnTo>
                  <a:pt x="191436" y="342419"/>
                </a:lnTo>
                <a:lnTo>
                  <a:pt x="194684" y="324433"/>
                </a:lnTo>
                <a:lnTo>
                  <a:pt x="200832" y="292384"/>
                </a:lnTo>
                <a:lnTo>
                  <a:pt x="206740" y="259090"/>
                </a:lnTo>
                <a:lnTo>
                  <a:pt x="208697" y="244115"/>
                </a:lnTo>
                <a:lnTo>
                  <a:pt x="210001" y="230322"/>
                </a:lnTo>
                <a:lnTo>
                  <a:pt x="210870" y="217317"/>
                </a:lnTo>
                <a:lnTo>
                  <a:pt x="211450" y="203884"/>
                </a:lnTo>
                <a:lnTo>
                  <a:pt x="212094" y="176259"/>
                </a:lnTo>
                <a:lnTo>
                  <a:pt x="212457" y="138482"/>
                </a:lnTo>
                <a:lnTo>
                  <a:pt x="213460" y="126562"/>
                </a:lnTo>
                <a:lnTo>
                  <a:pt x="215082" y="114806"/>
                </a:lnTo>
                <a:lnTo>
                  <a:pt x="217115" y="103158"/>
                </a:lnTo>
                <a:lnTo>
                  <a:pt x="218471" y="92536"/>
                </a:lnTo>
                <a:lnTo>
                  <a:pt x="219977" y="73113"/>
                </a:lnTo>
                <a:lnTo>
                  <a:pt x="221331" y="62028"/>
                </a:lnTo>
                <a:lnTo>
                  <a:pt x="223186" y="49876"/>
                </a:lnTo>
                <a:lnTo>
                  <a:pt x="225376" y="37012"/>
                </a:lnTo>
                <a:lnTo>
                  <a:pt x="227809" y="20178"/>
                </a:lnTo>
                <a:lnTo>
                  <a:pt x="229370" y="1611"/>
                </a:lnTo>
                <a:lnTo>
                  <a:pt x="229498" y="72"/>
                </a:lnTo>
                <a:lnTo>
                  <a:pt x="229584" y="0"/>
                </a:lnTo>
                <a:lnTo>
                  <a:pt x="229704" y="12068"/>
                </a:lnTo>
                <a:lnTo>
                  <a:pt x="229745" y="41177"/>
                </a:lnTo>
                <a:lnTo>
                  <a:pt x="232290" y="56002"/>
                </a:lnTo>
                <a:lnTo>
                  <a:pt x="234302" y="63956"/>
                </a:lnTo>
                <a:lnTo>
                  <a:pt x="235644" y="76879"/>
                </a:lnTo>
                <a:lnTo>
                  <a:pt x="236539" y="93114"/>
                </a:lnTo>
                <a:lnTo>
                  <a:pt x="237134" y="111557"/>
                </a:lnTo>
                <a:lnTo>
                  <a:pt x="238484" y="127663"/>
                </a:lnTo>
                <a:lnTo>
                  <a:pt x="240337" y="142210"/>
                </a:lnTo>
                <a:lnTo>
                  <a:pt x="242525" y="155718"/>
                </a:lnTo>
                <a:lnTo>
                  <a:pt x="247495" y="193586"/>
                </a:lnTo>
                <a:lnTo>
                  <a:pt x="250154" y="215686"/>
                </a:lnTo>
                <a:lnTo>
                  <a:pt x="251926" y="235182"/>
                </a:lnTo>
                <a:lnTo>
                  <a:pt x="253109" y="252942"/>
                </a:lnTo>
                <a:lnTo>
                  <a:pt x="253897" y="269544"/>
                </a:lnTo>
                <a:lnTo>
                  <a:pt x="255374" y="285375"/>
                </a:lnTo>
                <a:lnTo>
                  <a:pt x="257311" y="300691"/>
                </a:lnTo>
                <a:lnTo>
                  <a:pt x="259556" y="315664"/>
                </a:lnTo>
                <a:lnTo>
                  <a:pt x="263909" y="335172"/>
                </a:lnTo>
                <a:lnTo>
                  <a:pt x="269670" y="357702"/>
                </a:lnTo>
                <a:lnTo>
                  <a:pt x="276367" y="382246"/>
                </a:lnTo>
                <a:lnTo>
                  <a:pt x="286349" y="422218"/>
                </a:lnTo>
                <a:lnTo>
                  <a:pt x="303600" y="494729"/>
                </a:lnTo>
                <a:lnTo>
                  <a:pt x="309565" y="518883"/>
                </a:lnTo>
                <a:lnTo>
                  <a:pt x="313441" y="529706"/>
                </a:lnTo>
                <a:lnTo>
                  <a:pt x="322829" y="549351"/>
                </a:lnTo>
                <a:lnTo>
                  <a:pt x="328951" y="560495"/>
                </a:lnTo>
                <a:lnTo>
                  <a:pt x="343375" y="585578"/>
                </a:lnTo>
                <a:lnTo>
                  <a:pt x="356770" y="604981"/>
                </a:lnTo>
                <a:lnTo>
                  <a:pt x="372481" y="624074"/>
                </a:lnTo>
                <a:lnTo>
                  <a:pt x="376340" y="628408"/>
                </a:lnTo>
                <a:lnTo>
                  <a:pt x="380819" y="631297"/>
                </a:lnTo>
                <a:lnTo>
                  <a:pt x="390874" y="634508"/>
                </a:lnTo>
                <a:lnTo>
                  <a:pt x="402694" y="636315"/>
                </a:lnTo>
                <a:lnTo>
                  <a:pt x="406960" y="634664"/>
                </a:lnTo>
                <a:lnTo>
                  <a:pt x="421113" y="624191"/>
                </a:lnTo>
                <a:lnTo>
                  <a:pt x="428468" y="617697"/>
                </a:lnTo>
                <a:lnTo>
                  <a:pt x="434911" y="606556"/>
                </a:lnTo>
                <a:lnTo>
                  <a:pt x="441903" y="593032"/>
                </a:lnTo>
                <a:lnTo>
                  <a:pt x="455597" y="573755"/>
                </a:lnTo>
                <a:lnTo>
                  <a:pt x="462844" y="558451"/>
                </a:lnTo>
                <a:lnTo>
                  <a:pt x="469240" y="539585"/>
                </a:lnTo>
                <a:lnTo>
                  <a:pt x="475257" y="519451"/>
                </a:lnTo>
                <a:lnTo>
                  <a:pt x="481107" y="500978"/>
                </a:lnTo>
                <a:lnTo>
                  <a:pt x="484000" y="491099"/>
                </a:lnTo>
                <a:lnTo>
                  <a:pt x="492623" y="459944"/>
                </a:lnTo>
                <a:lnTo>
                  <a:pt x="498350" y="441194"/>
                </a:lnTo>
                <a:lnTo>
                  <a:pt x="515504" y="388587"/>
                </a:lnTo>
                <a:lnTo>
                  <a:pt x="521219" y="373919"/>
                </a:lnTo>
                <a:lnTo>
                  <a:pt x="525982" y="361050"/>
                </a:lnTo>
                <a:lnTo>
                  <a:pt x="529616" y="343095"/>
                </a:lnTo>
                <a:lnTo>
                  <a:pt x="533841" y="331475"/>
                </a:lnTo>
                <a:lnTo>
                  <a:pt x="535349" y="328567"/>
                </a:lnTo>
                <a:lnTo>
                  <a:pt x="536354" y="327581"/>
                </a:lnTo>
                <a:lnTo>
                  <a:pt x="537024" y="327876"/>
                </a:lnTo>
                <a:lnTo>
                  <a:pt x="537769" y="333284"/>
                </a:lnTo>
                <a:lnTo>
                  <a:pt x="538247" y="352277"/>
                </a:lnTo>
                <a:lnTo>
                  <a:pt x="538361" y="467607"/>
                </a:lnTo>
                <a:lnTo>
                  <a:pt x="539315" y="489807"/>
                </a:lnTo>
                <a:lnTo>
                  <a:pt x="540903" y="507464"/>
                </a:lnTo>
                <a:lnTo>
                  <a:pt x="542915" y="522093"/>
                </a:lnTo>
                <a:lnTo>
                  <a:pt x="545208" y="534703"/>
                </a:lnTo>
                <a:lnTo>
                  <a:pt x="547689" y="545968"/>
                </a:lnTo>
                <a:lnTo>
                  <a:pt x="550296" y="556335"/>
                </a:lnTo>
                <a:lnTo>
                  <a:pt x="553192" y="575474"/>
                </a:lnTo>
                <a:lnTo>
                  <a:pt x="555432" y="592552"/>
                </a:lnTo>
                <a:lnTo>
                  <a:pt x="559603" y="606492"/>
                </a:lnTo>
                <a:lnTo>
                  <a:pt x="567306" y="625051"/>
                </a:lnTo>
                <a:lnTo>
                  <a:pt x="570041" y="629059"/>
                </a:lnTo>
                <a:lnTo>
                  <a:pt x="572817" y="631732"/>
                </a:lnTo>
                <a:lnTo>
                  <a:pt x="575621" y="633514"/>
                </a:lnTo>
                <a:lnTo>
                  <a:pt x="583816" y="635493"/>
                </a:lnTo>
                <a:lnTo>
                  <a:pt x="588668" y="636020"/>
                </a:lnTo>
                <a:lnTo>
                  <a:pt x="591902" y="635420"/>
                </a:lnTo>
                <a:lnTo>
                  <a:pt x="594059" y="634067"/>
                </a:lnTo>
                <a:lnTo>
                  <a:pt x="598372" y="6285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96"/>
          <p:cNvSpPr/>
          <p:nvPr/>
        </p:nvSpPr>
        <p:spPr>
          <a:xfrm>
            <a:off x="3860482" y="5469254"/>
            <a:ext cx="25719" cy="8574"/>
          </a:xfrm>
          <a:custGeom>
            <a:avLst/>
            <a:gdLst/>
            <a:ahLst/>
            <a:cxnLst/>
            <a:rect l="0" t="0" r="0" b="0"/>
            <a:pathLst>
              <a:path w="25719" h="8574">
                <a:moveTo>
                  <a:pt x="25718" y="8573"/>
                </a:moveTo>
                <a:lnTo>
                  <a:pt x="16616" y="4023"/>
                </a:lnTo>
                <a:lnTo>
                  <a:pt x="12982" y="2682"/>
                </a:lnTo>
                <a:lnTo>
                  <a:pt x="9607" y="178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97"/>
          <p:cNvSpPr/>
          <p:nvPr/>
        </p:nvSpPr>
        <p:spPr>
          <a:xfrm>
            <a:off x="4031932" y="5332095"/>
            <a:ext cx="77008" cy="642938"/>
          </a:xfrm>
          <a:custGeom>
            <a:avLst/>
            <a:gdLst/>
            <a:ahLst/>
            <a:cxnLst/>
            <a:rect l="0" t="0" r="0" b="0"/>
            <a:pathLst>
              <a:path w="77008" h="642938">
                <a:moveTo>
                  <a:pt x="0" y="0"/>
                </a:moveTo>
                <a:lnTo>
                  <a:pt x="4551" y="9102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3670" y="36087"/>
                </a:lnTo>
                <a:lnTo>
                  <a:pt x="15600" y="52234"/>
                </a:lnTo>
                <a:lnTo>
                  <a:pt x="21238" y="104694"/>
                </a:lnTo>
                <a:lnTo>
                  <a:pt x="28806" y="157973"/>
                </a:lnTo>
                <a:lnTo>
                  <a:pt x="33492" y="188183"/>
                </a:lnTo>
                <a:lnTo>
                  <a:pt x="36616" y="212132"/>
                </a:lnTo>
                <a:lnTo>
                  <a:pt x="38698" y="231909"/>
                </a:lnTo>
                <a:lnTo>
                  <a:pt x="40086" y="248903"/>
                </a:lnTo>
                <a:lnTo>
                  <a:pt x="41964" y="264043"/>
                </a:lnTo>
                <a:lnTo>
                  <a:pt x="44168" y="277946"/>
                </a:lnTo>
                <a:lnTo>
                  <a:pt x="46590" y="291024"/>
                </a:lnTo>
                <a:lnTo>
                  <a:pt x="48206" y="303554"/>
                </a:lnTo>
                <a:lnTo>
                  <a:pt x="49282" y="315717"/>
                </a:lnTo>
                <a:lnTo>
                  <a:pt x="50000" y="327635"/>
                </a:lnTo>
                <a:lnTo>
                  <a:pt x="51431" y="338438"/>
                </a:lnTo>
                <a:lnTo>
                  <a:pt x="53338" y="348498"/>
                </a:lnTo>
                <a:lnTo>
                  <a:pt x="55561" y="358061"/>
                </a:lnTo>
                <a:lnTo>
                  <a:pt x="57996" y="371105"/>
                </a:lnTo>
                <a:lnTo>
                  <a:pt x="63241" y="403378"/>
                </a:lnTo>
                <a:lnTo>
                  <a:pt x="71549" y="459032"/>
                </a:lnTo>
                <a:lnTo>
                  <a:pt x="73417" y="474614"/>
                </a:lnTo>
                <a:lnTo>
                  <a:pt x="74662" y="487859"/>
                </a:lnTo>
                <a:lnTo>
                  <a:pt x="75492" y="499547"/>
                </a:lnTo>
                <a:lnTo>
                  <a:pt x="76046" y="512101"/>
                </a:lnTo>
                <a:lnTo>
                  <a:pt x="76661" y="538750"/>
                </a:lnTo>
                <a:lnTo>
                  <a:pt x="77007" y="589631"/>
                </a:lnTo>
                <a:lnTo>
                  <a:pt x="76103" y="603589"/>
                </a:lnTo>
                <a:lnTo>
                  <a:pt x="74548" y="614800"/>
                </a:lnTo>
                <a:lnTo>
                  <a:pt x="68580" y="6429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98"/>
          <p:cNvSpPr/>
          <p:nvPr/>
        </p:nvSpPr>
        <p:spPr>
          <a:xfrm>
            <a:off x="3989070" y="5701006"/>
            <a:ext cx="334328" cy="351180"/>
          </a:xfrm>
          <a:custGeom>
            <a:avLst/>
            <a:gdLst/>
            <a:ahLst/>
            <a:cxnLst/>
            <a:rect l="0" t="0" r="0" b="0"/>
            <a:pathLst>
              <a:path w="334328" h="351180">
                <a:moveTo>
                  <a:pt x="0" y="145439"/>
                </a:moveTo>
                <a:lnTo>
                  <a:pt x="13652" y="140888"/>
                </a:lnTo>
                <a:lnTo>
                  <a:pt x="22895" y="136114"/>
                </a:lnTo>
                <a:lnTo>
                  <a:pt x="31130" y="129864"/>
                </a:lnTo>
                <a:lnTo>
                  <a:pt x="41140" y="120737"/>
                </a:lnTo>
                <a:lnTo>
                  <a:pt x="46477" y="116588"/>
                </a:lnTo>
                <a:lnTo>
                  <a:pt x="51939" y="112870"/>
                </a:lnTo>
                <a:lnTo>
                  <a:pt x="57486" y="109439"/>
                </a:lnTo>
                <a:lnTo>
                  <a:pt x="78945" y="95508"/>
                </a:lnTo>
                <a:lnTo>
                  <a:pt x="85967" y="90244"/>
                </a:lnTo>
                <a:lnTo>
                  <a:pt x="92554" y="84830"/>
                </a:lnTo>
                <a:lnTo>
                  <a:pt x="98850" y="79315"/>
                </a:lnTo>
                <a:lnTo>
                  <a:pt x="109715" y="70876"/>
                </a:lnTo>
                <a:lnTo>
                  <a:pt x="139567" y="48800"/>
                </a:lnTo>
                <a:lnTo>
                  <a:pt x="153052" y="40055"/>
                </a:lnTo>
                <a:lnTo>
                  <a:pt x="164899" y="33273"/>
                </a:lnTo>
                <a:lnTo>
                  <a:pt x="208997" y="10993"/>
                </a:lnTo>
                <a:lnTo>
                  <a:pt x="217436" y="7231"/>
                </a:lnTo>
                <a:lnTo>
                  <a:pt x="224015" y="4723"/>
                </a:lnTo>
                <a:lnTo>
                  <a:pt x="233864" y="1936"/>
                </a:lnTo>
                <a:lnTo>
                  <a:pt x="241417" y="697"/>
                </a:lnTo>
                <a:lnTo>
                  <a:pt x="250489" y="147"/>
                </a:lnTo>
                <a:lnTo>
                  <a:pt x="255575" y="0"/>
                </a:lnTo>
                <a:lnTo>
                  <a:pt x="259918" y="855"/>
                </a:lnTo>
                <a:lnTo>
                  <a:pt x="267284" y="4344"/>
                </a:lnTo>
                <a:lnTo>
                  <a:pt x="276786" y="11663"/>
                </a:lnTo>
                <a:lnTo>
                  <a:pt x="285634" y="19865"/>
                </a:lnTo>
                <a:lnTo>
                  <a:pt x="291413" y="28033"/>
                </a:lnTo>
                <a:lnTo>
                  <a:pt x="294288" y="32878"/>
                </a:lnTo>
                <a:lnTo>
                  <a:pt x="297481" y="43342"/>
                </a:lnTo>
                <a:lnTo>
                  <a:pt x="304083" y="88335"/>
                </a:lnTo>
                <a:lnTo>
                  <a:pt x="306544" y="101655"/>
                </a:lnTo>
                <a:lnTo>
                  <a:pt x="309138" y="113392"/>
                </a:lnTo>
                <a:lnTo>
                  <a:pt x="311819" y="124074"/>
                </a:lnTo>
                <a:lnTo>
                  <a:pt x="313607" y="134053"/>
                </a:lnTo>
                <a:lnTo>
                  <a:pt x="314799" y="143563"/>
                </a:lnTo>
                <a:lnTo>
                  <a:pt x="315593" y="152761"/>
                </a:lnTo>
                <a:lnTo>
                  <a:pt x="316123" y="161750"/>
                </a:lnTo>
                <a:lnTo>
                  <a:pt x="316712" y="179358"/>
                </a:lnTo>
                <a:lnTo>
                  <a:pt x="317821" y="192817"/>
                </a:lnTo>
                <a:lnTo>
                  <a:pt x="322980" y="242450"/>
                </a:lnTo>
                <a:lnTo>
                  <a:pt x="323905" y="253928"/>
                </a:lnTo>
                <a:lnTo>
                  <a:pt x="324522" y="263485"/>
                </a:lnTo>
                <a:lnTo>
                  <a:pt x="325206" y="279184"/>
                </a:lnTo>
                <a:lnTo>
                  <a:pt x="325511" y="293463"/>
                </a:lnTo>
                <a:lnTo>
                  <a:pt x="325646" y="309335"/>
                </a:lnTo>
                <a:lnTo>
                  <a:pt x="326635" y="318521"/>
                </a:lnTo>
                <a:lnTo>
                  <a:pt x="328247" y="328454"/>
                </a:lnTo>
                <a:lnTo>
                  <a:pt x="332525" y="350478"/>
                </a:lnTo>
                <a:lnTo>
                  <a:pt x="334327" y="3511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99"/>
          <p:cNvSpPr/>
          <p:nvPr/>
        </p:nvSpPr>
        <p:spPr>
          <a:xfrm>
            <a:off x="4263390" y="5657850"/>
            <a:ext cx="17145" cy="8573"/>
          </a:xfrm>
          <a:custGeom>
            <a:avLst/>
            <a:gdLst/>
            <a:ahLst/>
            <a:cxnLst/>
            <a:rect l="0" t="0" r="0" b="0"/>
            <a:pathLst>
              <a:path w="17145" h="8573">
                <a:moveTo>
                  <a:pt x="17144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00"/>
          <p:cNvSpPr/>
          <p:nvPr/>
        </p:nvSpPr>
        <p:spPr>
          <a:xfrm>
            <a:off x="4469129" y="5700712"/>
            <a:ext cx="124691" cy="316990"/>
          </a:xfrm>
          <a:custGeom>
            <a:avLst/>
            <a:gdLst/>
            <a:ahLst/>
            <a:cxnLst/>
            <a:rect l="0" t="0" r="0" b="0"/>
            <a:pathLst>
              <a:path w="124691" h="316990">
                <a:moveTo>
                  <a:pt x="0" y="0"/>
                </a:moveTo>
                <a:lnTo>
                  <a:pt x="0" y="28414"/>
                </a:lnTo>
                <a:lnTo>
                  <a:pt x="953" y="36088"/>
                </a:lnTo>
                <a:lnTo>
                  <a:pt x="2541" y="44061"/>
                </a:lnTo>
                <a:lnTo>
                  <a:pt x="4551" y="52234"/>
                </a:lnTo>
                <a:lnTo>
                  <a:pt x="5892" y="60540"/>
                </a:lnTo>
                <a:lnTo>
                  <a:pt x="6786" y="68935"/>
                </a:lnTo>
                <a:lnTo>
                  <a:pt x="7382" y="77389"/>
                </a:lnTo>
                <a:lnTo>
                  <a:pt x="7779" y="85883"/>
                </a:lnTo>
                <a:lnTo>
                  <a:pt x="8220" y="102940"/>
                </a:lnTo>
                <a:lnTo>
                  <a:pt x="9290" y="117204"/>
                </a:lnTo>
                <a:lnTo>
                  <a:pt x="13019" y="155913"/>
                </a:lnTo>
                <a:lnTo>
                  <a:pt x="14395" y="175380"/>
                </a:lnTo>
                <a:lnTo>
                  <a:pt x="15312" y="194073"/>
                </a:lnTo>
                <a:lnTo>
                  <a:pt x="15923" y="212249"/>
                </a:lnTo>
                <a:lnTo>
                  <a:pt x="18235" y="228177"/>
                </a:lnTo>
                <a:lnTo>
                  <a:pt x="21682" y="242605"/>
                </a:lnTo>
                <a:lnTo>
                  <a:pt x="25885" y="256035"/>
                </a:lnTo>
                <a:lnTo>
                  <a:pt x="29639" y="265940"/>
                </a:lnTo>
                <a:lnTo>
                  <a:pt x="33095" y="273496"/>
                </a:lnTo>
                <a:lnTo>
                  <a:pt x="39474" y="285384"/>
                </a:lnTo>
                <a:lnTo>
                  <a:pt x="45484" y="297018"/>
                </a:lnTo>
                <a:lnTo>
                  <a:pt x="48421" y="301834"/>
                </a:lnTo>
                <a:lnTo>
                  <a:pt x="51330" y="305998"/>
                </a:lnTo>
                <a:lnTo>
                  <a:pt x="54223" y="309726"/>
                </a:lnTo>
                <a:lnTo>
                  <a:pt x="57104" y="312212"/>
                </a:lnTo>
                <a:lnTo>
                  <a:pt x="59977" y="313868"/>
                </a:lnTo>
                <a:lnTo>
                  <a:pt x="62845" y="314973"/>
                </a:lnTo>
                <a:lnTo>
                  <a:pt x="67614" y="315710"/>
                </a:lnTo>
                <a:lnTo>
                  <a:pt x="73652" y="316200"/>
                </a:lnTo>
                <a:lnTo>
                  <a:pt x="90220" y="316989"/>
                </a:lnTo>
                <a:lnTo>
                  <a:pt x="92532" y="316101"/>
                </a:lnTo>
                <a:lnTo>
                  <a:pt x="95026" y="314556"/>
                </a:lnTo>
                <a:lnTo>
                  <a:pt x="97640" y="312575"/>
                </a:lnTo>
                <a:lnTo>
                  <a:pt x="100337" y="310301"/>
                </a:lnTo>
                <a:lnTo>
                  <a:pt x="103086" y="307832"/>
                </a:lnTo>
                <a:lnTo>
                  <a:pt x="105872" y="305234"/>
                </a:lnTo>
                <a:lnTo>
                  <a:pt x="107729" y="302549"/>
                </a:lnTo>
                <a:lnTo>
                  <a:pt x="109792" y="297026"/>
                </a:lnTo>
                <a:lnTo>
                  <a:pt x="115505" y="279460"/>
                </a:lnTo>
                <a:lnTo>
                  <a:pt x="117008" y="272985"/>
                </a:lnTo>
                <a:lnTo>
                  <a:pt x="118011" y="266762"/>
                </a:lnTo>
                <a:lnTo>
                  <a:pt x="118679" y="260709"/>
                </a:lnTo>
                <a:lnTo>
                  <a:pt x="121962" y="238744"/>
                </a:lnTo>
                <a:lnTo>
                  <a:pt x="124170" y="224885"/>
                </a:lnTo>
                <a:lnTo>
                  <a:pt x="124690" y="213741"/>
                </a:lnTo>
                <a:lnTo>
                  <a:pt x="124085" y="204407"/>
                </a:lnTo>
                <a:lnTo>
                  <a:pt x="122728" y="196279"/>
                </a:lnTo>
                <a:lnTo>
                  <a:pt x="121824" y="188002"/>
                </a:lnTo>
                <a:lnTo>
                  <a:pt x="121221" y="179627"/>
                </a:lnTo>
                <a:lnTo>
                  <a:pt x="120551" y="163655"/>
                </a:lnTo>
                <a:lnTo>
                  <a:pt x="120254" y="150206"/>
                </a:lnTo>
                <a:lnTo>
                  <a:pt x="119222" y="143952"/>
                </a:lnTo>
                <a:lnTo>
                  <a:pt x="117582" y="137878"/>
                </a:lnTo>
                <a:lnTo>
                  <a:pt x="108105" y="109891"/>
                </a:lnTo>
                <a:lnTo>
                  <a:pt x="105408" y="103741"/>
                </a:lnTo>
                <a:lnTo>
                  <a:pt x="102657" y="98688"/>
                </a:lnTo>
                <a:lnTo>
                  <a:pt x="99871" y="94367"/>
                </a:lnTo>
                <a:lnTo>
                  <a:pt x="97061" y="91486"/>
                </a:lnTo>
                <a:lnTo>
                  <a:pt x="94235" y="89566"/>
                </a:lnTo>
                <a:lnTo>
                  <a:pt x="91398" y="88286"/>
                </a:lnTo>
                <a:lnTo>
                  <a:pt x="87602" y="87432"/>
                </a:lnTo>
                <a:lnTo>
                  <a:pt x="83167" y="86863"/>
                </a:lnTo>
                <a:lnTo>
                  <a:pt x="78305" y="86484"/>
                </a:lnTo>
                <a:lnTo>
                  <a:pt x="74111" y="86231"/>
                </a:lnTo>
                <a:lnTo>
                  <a:pt x="66911" y="85950"/>
                </a:lnTo>
                <a:lnTo>
                  <a:pt x="44807" y="85755"/>
                </a:lnTo>
                <a:lnTo>
                  <a:pt x="41302" y="85745"/>
                </a:lnTo>
                <a:lnTo>
                  <a:pt x="38012" y="86691"/>
                </a:lnTo>
                <a:lnTo>
                  <a:pt x="34867" y="88274"/>
                </a:lnTo>
                <a:lnTo>
                  <a:pt x="31817" y="90282"/>
                </a:lnTo>
                <a:lnTo>
                  <a:pt x="28832" y="91620"/>
                </a:lnTo>
                <a:lnTo>
                  <a:pt x="25888" y="92513"/>
                </a:lnTo>
                <a:lnTo>
                  <a:pt x="17146" y="94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01"/>
          <p:cNvSpPr/>
          <p:nvPr/>
        </p:nvSpPr>
        <p:spPr>
          <a:xfrm>
            <a:off x="4649152" y="5658513"/>
            <a:ext cx="308611" cy="367955"/>
          </a:xfrm>
          <a:custGeom>
            <a:avLst/>
            <a:gdLst/>
            <a:ahLst/>
            <a:cxnLst/>
            <a:rect l="0" t="0" r="0" b="0"/>
            <a:pathLst>
              <a:path w="308611" h="367955">
                <a:moveTo>
                  <a:pt x="0" y="67916"/>
                </a:moveTo>
                <a:lnTo>
                  <a:pt x="4551" y="72468"/>
                </a:lnTo>
                <a:lnTo>
                  <a:pt x="9325" y="79782"/>
                </a:lnTo>
                <a:lnTo>
                  <a:pt x="15574" y="89383"/>
                </a:lnTo>
                <a:lnTo>
                  <a:pt x="24702" y="100000"/>
                </a:lnTo>
                <a:lnTo>
                  <a:pt x="27898" y="105498"/>
                </a:lnTo>
                <a:lnTo>
                  <a:pt x="31449" y="116687"/>
                </a:lnTo>
                <a:lnTo>
                  <a:pt x="35568" y="125469"/>
                </a:lnTo>
                <a:lnTo>
                  <a:pt x="40573" y="134453"/>
                </a:lnTo>
                <a:lnTo>
                  <a:pt x="43241" y="140849"/>
                </a:lnTo>
                <a:lnTo>
                  <a:pt x="45973" y="147971"/>
                </a:lnTo>
                <a:lnTo>
                  <a:pt x="47793" y="154624"/>
                </a:lnTo>
                <a:lnTo>
                  <a:pt x="49007" y="160964"/>
                </a:lnTo>
                <a:lnTo>
                  <a:pt x="49816" y="167096"/>
                </a:lnTo>
                <a:lnTo>
                  <a:pt x="51308" y="174041"/>
                </a:lnTo>
                <a:lnTo>
                  <a:pt x="53256" y="181529"/>
                </a:lnTo>
                <a:lnTo>
                  <a:pt x="55506" y="189378"/>
                </a:lnTo>
                <a:lnTo>
                  <a:pt x="57007" y="196516"/>
                </a:lnTo>
                <a:lnTo>
                  <a:pt x="58007" y="203179"/>
                </a:lnTo>
                <a:lnTo>
                  <a:pt x="58674" y="209527"/>
                </a:lnTo>
                <a:lnTo>
                  <a:pt x="60071" y="215664"/>
                </a:lnTo>
                <a:lnTo>
                  <a:pt x="61955" y="221660"/>
                </a:lnTo>
                <a:lnTo>
                  <a:pt x="64163" y="227562"/>
                </a:lnTo>
                <a:lnTo>
                  <a:pt x="65635" y="233402"/>
                </a:lnTo>
                <a:lnTo>
                  <a:pt x="66617" y="239200"/>
                </a:lnTo>
                <a:lnTo>
                  <a:pt x="67708" y="249770"/>
                </a:lnTo>
                <a:lnTo>
                  <a:pt x="68322" y="260123"/>
                </a:lnTo>
                <a:lnTo>
                  <a:pt x="68465" y="262879"/>
                </a:lnTo>
                <a:lnTo>
                  <a:pt x="71069" y="253944"/>
                </a:lnTo>
                <a:lnTo>
                  <a:pt x="73096" y="246228"/>
                </a:lnTo>
                <a:lnTo>
                  <a:pt x="74448" y="238225"/>
                </a:lnTo>
                <a:lnTo>
                  <a:pt x="75350" y="230033"/>
                </a:lnTo>
                <a:lnTo>
                  <a:pt x="75951" y="221715"/>
                </a:lnTo>
                <a:lnTo>
                  <a:pt x="77304" y="213311"/>
                </a:lnTo>
                <a:lnTo>
                  <a:pt x="79159" y="204851"/>
                </a:lnTo>
                <a:lnTo>
                  <a:pt x="88979" y="166191"/>
                </a:lnTo>
                <a:lnTo>
                  <a:pt x="93610" y="152483"/>
                </a:lnTo>
                <a:lnTo>
                  <a:pt x="99554" y="136677"/>
                </a:lnTo>
                <a:lnTo>
                  <a:pt x="106374" y="119471"/>
                </a:lnTo>
                <a:lnTo>
                  <a:pt x="112826" y="105144"/>
                </a:lnTo>
                <a:lnTo>
                  <a:pt x="119032" y="92735"/>
                </a:lnTo>
                <a:lnTo>
                  <a:pt x="125075" y="81605"/>
                </a:lnTo>
                <a:lnTo>
                  <a:pt x="139409" y="56538"/>
                </a:lnTo>
                <a:lnTo>
                  <a:pt x="147231" y="43186"/>
                </a:lnTo>
                <a:lnTo>
                  <a:pt x="154352" y="33332"/>
                </a:lnTo>
                <a:lnTo>
                  <a:pt x="161004" y="25810"/>
                </a:lnTo>
                <a:lnTo>
                  <a:pt x="167343" y="19843"/>
                </a:lnTo>
                <a:lnTo>
                  <a:pt x="173475" y="14913"/>
                </a:lnTo>
                <a:lnTo>
                  <a:pt x="179467" y="10673"/>
                </a:lnTo>
                <a:lnTo>
                  <a:pt x="185367" y="6895"/>
                </a:lnTo>
                <a:lnTo>
                  <a:pt x="194463" y="2696"/>
                </a:lnTo>
                <a:lnTo>
                  <a:pt x="202633" y="829"/>
                </a:lnTo>
                <a:lnTo>
                  <a:pt x="207479" y="332"/>
                </a:lnTo>
                <a:lnTo>
                  <a:pt x="212614" y="0"/>
                </a:lnTo>
                <a:lnTo>
                  <a:pt x="216990" y="731"/>
                </a:lnTo>
                <a:lnTo>
                  <a:pt x="224392" y="4084"/>
                </a:lnTo>
                <a:lnTo>
                  <a:pt x="233915" y="11327"/>
                </a:lnTo>
                <a:lnTo>
                  <a:pt x="239852" y="19271"/>
                </a:lnTo>
                <a:lnTo>
                  <a:pt x="245666" y="30104"/>
                </a:lnTo>
                <a:lnTo>
                  <a:pt x="248550" y="36993"/>
                </a:lnTo>
                <a:lnTo>
                  <a:pt x="251425" y="44443"/>
                </a:lnTo>
                <a:lnTo>
                  <a:pt x="254294" y="53220"/>
                </a:lnTo>
                <a:lnTo>
                  <a:pt x="257159" y="62881"/>
                </a:lnTo>
                <a:lnTo>
                  <a:pt x="260022" y="73133"/>
                </a:lnTo>
                <a:lnTo>
                  <a:pt x="261931" y="87586"/>
                </a:lnTo>
                <a:lnTo>
                  <a:pt x="263203" y="104842"/>
                </a:lnTo>
                <a:lnTo>
                  <a:pt x="264617" y="140526"/>
                </a:lnTo>
                <a:lnTo>
                  <a:pt x="265413" y="182987"/>
                </a:lnTo>
                <a:lnTo>
                  <a:pt x="265704" y="249205"/>
                </a:lnTo>
                <a:lnTo>
                  <a:pt x="266670" y="264975"/>
                </a:lnTo>
                <a:lnTo>
                  <a:pt x="268268" y="283109"/>
                </a:lnTo>
                <a:lnTo>
                  <a:pt x="271630" y="317863"/>
                </a:lnTo>
                <a:lnTo>
                  <a:pt x="272527" y="329797"/>
                </a:lnTo>
                <a:lnTo>
                  <a:pt x="273125" y="339659"/>
                </a:lnTo>
                <a:lnTo>
                  <a:pt x="274475" y="347186"/>
                </a:lnTo>
                <a:lnTo>
                  <a:pt x="278517" y="358089"/>
                </a:lnTo>
                <a:lnTo>
                  <a:pt x="280928" y="361377"/>
                </a:lnTo>
                <a:lnTo>
                  <a:pt x="283488" y="363569"/>
                </a:lnTo>
                <a:lnTo>
                  <a:pt x="286147" y="365031"/>
                </a:lnTo>
                <a:lnTo>
                  <a:pt x="294181" y="366655"/>
                </a:lnTo>
                <a:lnTo>
                  <a:pt x="308610" y="3679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02"/>
          <p:cNvSpPr/>
          <p:nvPr/>
        </p:nvSpPr>
        <p:spPr>
          <a:xfrm>
            <a:off x="5215089" y="5384046"/>
            <a:ext cx="239879" cy="693857"/>
          </a:xfrm>
          <a:custGeom>
            <a:avLst/>
            <a:gdLst/>
            <a:ahLst/>
            <a:cxnLst/>
            <a:rect l="0" t="0" r="0" b="0"/>
            <a:pathLst>
              <a:path w="239879" h="693857">
                <a:moveTo>
                  <a:pt x="239878" y="410964"/>
                </a:moveTo>
                <a:lnTo>
                  <a:pt x="235327" y="424616"/>
                </a:lnTo>
                <a:lnTo>
                  <a:pt x="231129" y="432448"/>
                </a:lnTo>
                <a:lnTo>
                  <a:pt x="225473" y="441479"/>
                </a:lnTo>
                <a:lnTo>
                  <a:pt x="218844" y="451310"/>
                </a:lnTo>
                <a:lnTo>
                  <a:pt x="213473" y="459769"/>
                </a:lnTo>
                <a:lnTo>
                  <a:pt x="208940" y="467313"/>
                </a:lnTo>
                <a:lnTo>
                  <a:pt x="204965" y="474247"/>
                </a:lnTo>
                <a:lnTo>
                  <a:pt x="199458" y="482680"/>
                </a:lnTo>
                <a:lnTo>
                  <a:pt x="192928" y="492113"/>
                </a:lnTo>
                <a:lnTo>
                  <a:pt x="185718" y="502210"/>
                </a:lnTo>
                <a:lnTo>
                  <a:pt x="179007" y="510847"/>
                </a:lnTo>
                <a:lnTo>
                  <a:pt x="172627" y="518510"/>
                </a:lnTo>
                <a:lnTo>
                  <a:pt x="166469" y="525524"/>
                </a:lnTo>
                <a:lnTo>
                  <a:pt x="154547" y="538397"/>
                </a:lnTo>
                <a:lnTo>
                  <a:pt x="148701" y="544497"/>
                </a:lnTo>
                <a:lnTo>
                  <a:pt x="142898" y="549515"/>
                </a:lnTo>
                <a:lnTo>
                  <a:pt x="137125" y="553814"/>
                </a:lnTo>
                <a:lnTo>
                  <a:pt x="131371" y="557632"/>
                </a:lnTo>
                <a:lnTo>
                  <a:pt x="124677" y="561131"/>
                </a:lnTo>
                <a:lnTo>
                  <a:pt x="117358" y="564415"/>
                </a:lnTo>
                <a:lnTo>
                  <a:pt x="109620" y="567556"/>
                </a:lnTo>
                <a:lnTo>
                  <a:pt x="103510" y="570604"/>
                </a:lnTo>
                <a:lnTo>
                  <a:pt x="98483" y="573588"/>
                </a:lnTo>
                <a:lnTo>
                  <a:pt x="94180" y="576530"/>
                </a:lnTo>
                <a:lnTo>
                  <a:pt x="89406" y="578491"/>
                </a:lnTo>
                <a:lnTo>
                  <a:pt x="84318" y="579798"/>
                </a:lnTo>
                <a:lnTo>
                  <a:pt x="79022" y="580671"/>
                </a:lnTo>
                <a:lnTo>
                  <a:pt x="73585" y="580299"/>
                </a:lnTo>
                <a:lnTo>
                  <a:pt x="68057" y="579099"/>
                </a:lnTo>
                <a:lnTo>
                  <a:pt x="62465" y="577346"/>
                </a:lnTo>
                <a:lnTo>
                  <a:pt x="57786" y="576178"/>
                </a:lnTo>
                <a:lnTo>
                  <a:pt x="53713" y="575399"/>
                </a:lnTo>
                <a:lnTo>
                  <a:pt x="50046" y="574880"/>
                </a:lnTo>
                <a:lnTo>
                  <a:pt x="45696" y="573581"/>
                </a:lnTo>
                <a:lnTo>
                  <a:pt x="40891" y="571763"/>
                </a:lnTo>
                <a:lnTo>
                  <a:pt x="35783" y="569598"/>
                </a:lnTo>
                <a:lnTo>
                  <a:pt x="31424" y="567202"/>
                </a:lnTo>
                <a:lnTo>
                  <a:pt x="24042" y="562001"/>
                </a:lnTo>
                <a:lnTo>
                  <a:pt x="17586" y="556513"/>
                </a:lnTo>
                <a:lnTo>
                  <a:pt x="14531" y="553717"/>
                </a:lnTo>
                <a:lnTo>
                  <a:pt x="8596" y="545530"/>
                </a:lnTo>
                <a:lnTo>
                  <a:pt x="5680" y="540680"/>
                </a:lnTo>
                <a:lnTo>
                  <a:pt x="2440" y="530210"/>
                </a:lnTo>
                <a:lnTo>
                  <a:pt x="616" y="511066"/>
                </a:lnTo>
                <a:lnTo>
                  <a:pt x="189" y="495459"/>
                </a:lnTo>
                <a:lnTo>
                  <a:pt x="0" y="478997"/>
                </a:lnTo>
                <a:lnTo>
                  <a:pt x="2455" y="462156"/>
                </a:lnTo>
                <a:lnTo>
                  <a:pt x="8627" y="441336"/>
                </a:lnTo>
                <a:lnTo>
                  <a:pt x="14273" y="426450"/>
                </a:lnTo>
                <a:lnTo>
                  <a:pt x="20895" y="409858"/>
                </a:lnTo>
                <a:lnTo>
                  <a:pt x="27214" y="394986"/>
                </a:lnTo>
                <a:lnTo>
                  <a:pt x="39316" y="368302"/>
                </a:lnTo>
                <a:lnTo>
                  <a:pt x="56839" y="331860"/>
                </a:lnTo>
                <a:lnTo>
                  <a:pt x="62607" y="321080"/>
                </a:lnTo>
                <a:lnTo>
                  <a:pt x="68357" y="311037"/>
                </a:lnTo>
                <a:lnTo>
                  <a:pt x="74096" y="301483"/>
                </a:lnTo>
                <a:lnTo>
                  <a:pt x="79826" y="291304"/>
                </a:lnTo>
                <a:lnTo>
                  <a:pt x="91274" y="269834"/>
                </a:lnTo>
                <a:lnTo>
                  <a:pt x="117530" y="218123"/>
                </a:lnTo>
                <a:lnTo>
                  <a:pt x="138511" y="173809"/>
                </a:lnTo>
                <a:lnTo>
                  <a:pt x="149440" y="149991"/>
                </a:lnTo>
                <a:lnTo>
                  <a:pt x="157678" y="131254"/>
                </a:lnTo>
                <a:lnTo>
                  <a:pt x="164124" y="115906"/>
                </a:lnTo>
                <a:lnTo>
                  <a:pt x="169373" y="102816"/>
                </a:lnTo>
                <a:lnTo>
                  <a:pt x="173825" y="92184"/>
                </a:lnTo>
                <a:lnTo>
                  <a:pt x="181311" y="75292"/>
                </a:lnTo>
                <a:lnTo>
                  <a:pt x="185273" y="61433"/>
                </a:lnTo>
                <a:lnTo>
                  <a:pt x="187504" y="42921"/>
                </a:lnTo>
                <a:lnTo>
                  <a:pt x="188258" y="24151"/>
                </a:lnTo>
                <a:lnTo>
                  <a:pt x="187367" y="20691"/>
                </a:lnTo>
                <a:lnTo>
                  <a:pt x="183838" y="14307"/>
                </a:lnTo>
                <a:lnTo>
                  <a:pt x="176495" y="5357"/>
                </a:lnTo>
                <a:lnTo>
                  <a:pt x="173811" y="3399"/>
                </a:lnTo>
                <a:lnTo>
                  <a:pt x="168287" y="1224"/>
                </a:lnTo>
                <a:lnTo>
                  <a:pt x="162657" y="257"/>
                </a:lnTo>
                <a:lnTo>
                  <a:pt x="159823" y="0"/>
                </a:lnTo>
                <a:lnTo>
                  <a:pt x="155075" y="780"/>
                </a:lnTo>
                <a:lnTo>
                  <a:pt x="149052" y="2253"/>
                </a:lnTo>
                <a:lnTo>
                  <a:pt x="142180" y="4187"/>
                </a:lnTo>
                <a:lnTo>
                  <a:pt x="135694" y="7382"/>
                </a:lnTo>
                <a:lnTo>
                  <a:pt x="129465" y="11417"/>
                </a:lnTo>
                <a:lnTo>
                  <a:pt x="123406" y="16012"/>
                </a:lnTo>
                <a:lnTo>
                  <a:pt x="118415" y="20980"/>
                </a:lnTo>
                <a:lnTo>
                  <a:pt x="114135" y="26197"/>
                </a:lnTo>
                <a:lnTo>
                  <a:pt x="110330" y="31580"/>
                </a:lnTo>
                <a:lnTo>
                  <a:pt x="104935" y="39931"/>
                </a:lnTo>
                <a:lnTo>
                  <a:pt x="91321" y="61910"/>
                </a:lnTo>
                <a:lnTo>
                  <a:pt x="84643" y="74439"/>
                </a:lnTo>
                <a:lnTo>
                  <a:pt x="78285" y="87554"/>
                </a:lnTo>
                <a:lnTo>
                  <a:pt x="72142" y="101060"/>
                </a:lnTo>
                <a:lnTo>
                  <a:pt x="68047" y="116731"/>
                </a:lnTo>
                <a:lnTo>
                  <a:pt x="65316" y="133846"/>
                </a:lnTo>
                <a:lnTo>
                  <a:pt x="63496" y="151924"/>
                </a:lnTo>
                <a:lnTo>
                  <a:pt x="62283" y="171595"/>
                </a:lnTo>
                <a:lnTo>
                  <a:pt x="60934" y="213773"/>
                </a:lnTo>
                <a:lnTo>
                  <a:pt x="61527" y="232830"/>
                </a:lnTo>
                <a:lnTo>
                  <a:pt x="62875" y="250298"/>
                </a:lnTo>
                <a:lnTo>
                  <a:pt x="64726" y="266706"/>
                </a:lnTo>
                <a:lnTo>
                  <a:pt x="66912" y="281455"/>
                </a:lnTo>
                <a:lnTo>
                  <a:pt x="69323" y="295097"/>
                </a:lnTo>
                <a:lnTo>
                  <a:pt x="88483" y="391204"/>
                </a:lnTo>
                <a:lnTo>
                  <a:pt x="92275" y="405411"/>
                </a:lnTo>
                <a:lnTo>
                  <a:pt x="96709" y="419644"/>
                </a:lnTo>
                <a:lnTo>
                  <a:pt x="101570" y="433895"/>
                </a:lnTo>
                <a:lnTo>
                  <a:pt x="106715" y="451969"/>
                </a:lnTo>
                <a:lnTo>
                  <a:pt x="117512" y="494911"/>
                </a:lnTo>
                <a:lnTo>
                  <a:pt x="123058" y="513601"/>
                </a:lnTo>
                <a:lnTo>
                  <a:pt x="128660" y="529871"/>
                </a:lnTo>
                <a:lnTo>
                  <a:pt x="134301" y="544528"/>
                </a:lnTo>
                <a:lnTo>
                  <a:pt x="139013" y="558109"/>
                </a:lnTo>
                <a:lnTo>
                  <a:pt x="143107" y="570973"/>
                </a:lnTo>
                <a:lnTo>
                  <a:pt x="146789" y="583359"/>
                </a:lnTo>
                <a:lnTo>
                  <a:pt x="150196" y="597331"/>
                </a:lnTo>
                <a:lnTo>
                  <a:pt x="153420" y="612362"/>
                </a:lnTo>
                <a:lnTo>
                  <a:pt x="156522" y="628096"/>
                </a:lnTo>
                <a:lnTo>
                  <a:pt x="162508" y="648119"/>
                </a:lnTo>
                <a:lnTo>
                  <a:pt x="167392" y="661146"/>
                </a:lnTo>
                <a:lnTo>
                  <a:pt x="171093" y="678238"/>
                </a:lnTo>
                <a:lnTo>
                  <a:pt x="175334" y="686279"/>
                </a:lnTo>
                <a:lnTo>
                  <a:pt x="177799" y="688805"/>
                </a:lnTo>
                <a:lnTo>
                  <a:pt x="180395" y="690489"/>
                </a:lnTo>
                <a:lnTo>
                  <a:pt x="188443" y="6938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03"/>
          <p:cNvSpPr/>
          <p:nvPr/>
        </p:nvSpPr>
        <p:spPr>
          <a:xfrm>
            <a:off x="5652134" y="5599211"/>
            <a:ext cx="334329" cy="357333"/>
          </a:xfrm>
          <a:custGeom>
            <a:avLst/>
            <a:gdLst/>
            <a:ahLst/>
            <a:cxnLst/>
            <a:rect l="0" t="0" r="0" b="0"/>
            <a:pathLst>
              <a:path w="334329" h="357333">
                <a:moveTo>
                  <a:pt x="334328" y="67211"/>
                </a:moveTo>
                <a:lnTo>
                  <a:pt x="325227" y="62661"/>
                </a:lnTo>
                <a:lnTo>
                  <a:pt x="315678" y="55346"/>
                </a:lnTo>
                <a:lnTo>
                  <a:pt x="306037" y="47650"/>
                </a:lnTo>
                <a:lnTo>
                  <a:pt x="298577" y="44230"/>
                </a:lnTo>
                <a:lnTo>
                  <a:pt x="292086" y="40170"/>
                </a:lnTo>
                <a:lnTo>
                  <a:pt x="283169" y="34238"/>
                </a:lnTo>
                <a:lnTo>
                  <a:pt x="275457" y="29989"/>
                </a:lnTo>
                <a:lnTo>
                  <a:pt x="266506" y="25251"/>
                </a:lnTo>
                <a:lnTo>
                  <a:pt x="257680" y="21140"/>
                </a:lnTo>
                <a:lnTo>
                  <a:pt x="248940" y="17447"/>
                </a:lnTo>
                <a:lnTo>
                  <a:pt x="240255" y="14033"/>
                </a:lnTo>
                <a:lnTo>
                  <a:pt x="232561" y="11756"/>
                </a:lnTo>
                <a:lnTo>
                  <a:pt x="225525" y="10239"/>
                </a:lnTo>
                <a:lnTo>
                  <a:pt x="218930" y="9227"/>
                </a:lnTo>
                <a:lnTo>
                  <a:pt x="212629" y="7600"/>
                </a:lnTo>
                <a:lnTo>
                  <a:pt x="206523" y="5563"/>
                </a:lnTo>
                <a:lnTo>
                  <a:pt x="200547" y="3252"/>
                </a:lnTo>
                <a:lnTo>
                  <a:pt x="190848" y="1712"/>
                </a:lnTo>
                <a:lnTo>
                  <a:pt x="178667" y="685"/>
                </a:lnTo>
                <a:lnTo>
                  <a:pt x="164832" y="0"/>
                </a:lnTo>
                <a:lnTo>
                  <a:pt x="152750" y="1449"/>
                </a:lnTo>
                <a:lnTo>
                  <a:pt x="141839" y="4320"/>
                </a:lnTo>
                <a:lnTo>
                  <a:pt x="131707" y="8138"/>
                </a:lnTo>
                <a:lnTo>
                  <a:pt x="124000" y="11637"/>
                </a:lnTo>
                <a:lnTo>
                  <a:pt x="117909" y="14922"/>
                </a:lnTo>
                <a:lnTo>
                  <a:pt x="108602" y="21111"/>
                </a:lnTo>
                <a:lnTo>
                  <a:pt x="101290" y="27037"/>
                </a:lnTo>
                <a:lnTo>
                  <a:pt x="91819" y="35729"/>
                </a:lnTo>
                <a:lnTo>
                  <a:pt x="82980" y="44336"/>
                </a:lnTo>
                <a:lnTo>
                  <a:pt x="80085" y="46246"/>
                </a:lnTo>
                <a:lnTo>
                  <a:pt x="74329" y="48369"/>
                </a:lnTo>
                <a:lnTo>
                  <a:pt x="72413" y="49887"/>
                </a:lnTo>
                <a:lnTo>
                  <a:pt x="71136" y="51852"/>
                </a:lnTo>
                <a:lnTo>
                  <a:pt x="69716" y="56575"/>
                </a:lnTo>
                <a:lnTo>
                  <a:pt x="69085" y="61849"/>
                </a:lnTo>
                <a:lnTo>
                  <a:pt x="69870" y="64589"/>
                </a:lnTo>
                <a:lnTo>
                  <a:pt x="73281" y="70173"/>
                </a:lnTo>
                <a:lnTo>
                  <a:pt x="76476" y="72043"/>
                </a:lnTo>
                <a:lnTo>
                  <a:pt x="85108" y="74121"/>
                </a:lnTo>
                <a:lnTo>
                  <a:pt x="92754" y="77585"/>
                </a:lnTo>
                <a:lnTo>
                  <a:pt x="96125" y="79842"/>
                </a:lnTo>
                <a:lnTo>
                  <a:pt x="104953" y="82350"/>
                </a:lnTo>
                <a:lnTo>
                  <a:pt x="109974" y="83019"/>
                </a:lnTo>
                <a:lnTo>
                  <a:pt x="117131" y="84417"/>
                </a:lnTo>
                <a:lnTo>
                  <a:pt x="135243" y="88510"/>
                </a:lnTo>
                <a:lnTo>
                  <a:pt x="143502" y="89983"/>
                </a:lnTo>
                <a:lnTo>
                  <a:pt x="150914" y="90965"/>
                </a:lnTo>
                <a:lnTo>
                  <a:pt x="157759" y="91619"/>
                </a:lnTo>
                <a:lnTo>
                  <a:pt x="164228" y="93008"/>
                </a:lnTo>
                <a:lnTo>
                  <a:pt x="170445" y="94887"/>
                </a:lnTo>
                <a:lnTo>
                  <a:pt x="176495" y="97091"/>
                </a:lnTo>
                <a:lnTo>
                  <a:pt x="184339" y="99514"/>
                </a:lnTo>
                <a:lnTo>
                  <a:pt x="203213" y="104745"/>
                </a:lnTo>
                <a:lnTo>
                  <a:pt x="211676" y="107474"/>
                </a:lnTo>
                <a:lnTo>
                  <a:pt x="219222" y="110246"/>
                </a:lnTo>
                <a:lnTo>
                  <a:pt x="226159" y="113046"/>
                </a:lnTo>
                <a:lnTo>
                  <a:pt x="233640" y="117770"/>
                </a:lnTo>
                <a:lnTo>
                  <a:pt x="241485" y="123778"/>
                </a:lnTo>
                <a:lnTo>
                  <a:pt x="249573" y="130640"/>
                </a:lnTo>
                <a:lnTo>
                  <a:pt x="255917" y="137119"/>
                </a:lnTo>
                <a:lnTo>
                  <a:pt x="261099" y="143344"/>
                </a:lnTo>
                <a:lnTo>
                  <a:pt x="265506" y="149398"/>
                </a:lnTo>
                <a:lnTo>
                  <a:pt x="269397" y="155340"/>
                </a:lnTo>
                <a:lnTo>
                  <a:pt x="272943" y="161207"/>
                </a:lnTo>
                <a:lnTo>
                  <a:pt x="276259" y="167022"/>
                </a:lnTo>
                <a:lnTo>
                  <a:pt x="278471" y="172804"/>
                </a:lnTo>
                <a:lnTo>
                  <a:pt x="279945" y="178564"/>
                </a:lnTo>
                <a:lnTo>
                  <a:pt x="280928" y="184309"/>
                </a:lnTo>
                <a:lnTo>
                  <a:pt x="281583" y="190044"/>
                </a:lnTo>
                <a:lnTo>
                  <a:pt x="282020" y="195772"/>
                </a:lnTo>
                <a:lnTo>
                  <a:pt x="282311" y="201496"/>
                </a:lnTo>
                <a:lnTo>
                  <a:pt x="282635" y="215476"/>
                </a:lnTo>
                <a:lnTo>
                  <a:pt x="282721" y="223204"/>
                </a:lnTo>
                <a:lnTo>
                  <a:pt x="281826" y="230262"/>
                </a:lnTo>
                <a:lnTo>
                  <a:pt x="280276" y="236872"/>
                </a:lnTo>
                <a:lnTo>
                  <a:pt x="278291" y="243183"/>
                </a:lnTo>
                <a:lnTo>
                  <a:pt x="274110" y="251201"/>
                </a:lnTo>
                <a:lnTo>
                  <a:pt x="268465" y="260356"/>
                </a:lnTo>
                <a:lnTo>
                  <a:pt x="261844" y="270270"/>
                </a:lnTo>
                <a:lnTo>
                  <a:pt x="255526" y="278784"/>
                </a:lnTo>
                <a:lnTo>
                  <a:pt x="249408" y="286365"/>
                </a:lnTo>
                <a:lnTo>
                  <a:pt x="243425" y="293323"/>
                </a:lnTo>
                <a:lnTo>
                  <a:pt x="237531" y="299867"/>
                </a:lnTo>
                <a:lnTo>
                  <a:pt x="225902" y="312219"/>
                </a:lnTo>
                <a:lnTo>
                  <a:pt x="220134" y="317227"/>
                </a:lnTo>
                <a:lnTo>
                  <a:pt x="214384" y="321519"/>
                </a:lnTo>
                <a:lnTo>
                  <a:pt x="208645" y="325332"/>
                </a:lnTo>
                <a:lnTo>
                  <a:pt x="202915" y="328827"/>
                </a:lnTo>
                <a:lnTo>
                  <a:pt x="197189" y="332109"/>
                </a:lnTo>
                <a:lnTo>
                  <a:pt x="185748" y="338296"/>
                </a:lnTo>
                <a:lnTo>
                  <a:pt x="174312" y="344221"/>
                </a:lnTo>
                <a:lnTo>
                  <a:pt x="168596" y="346182"/>
                </a:lnTo>
                <a:lnTo>
                  <a:pt x="162880" y="347489"/>
                </a:lnTo>
                <a:lnTo>
                  <a:pt x="157164" y="348361"/>
                </a:lnTo>
                <a:lnTo>
                  <a:pt x="151449" y="349894"/>
                </a:lnTo>
                <a:lnTo>
                  <a:pt x="145734" y="351869"/>
                </a:lnTo>
                <a:lnTo>
                  <a:pt x="140018" y="354138"/>
                </a:lnTo>
                <a:lnTo>
                  <a:pt x="134303" y="355651"/>
                </a:lnTo>
                <a:lnTo>
                  <a:pt x="128588" y="356659"/>
                </a:lnTo>
                <a:lnTo>
                  <a:pt x="122873" y="357332"/>
                </a:lnTo>
                <a:lnTo>
                  <a:pt x="117158" y="356828"/>
                </a:lnTo>
                <a:lnTo>
                  <a:pt x="111443" y="355539"/>
                </a:lnTo>
                <a:lnTo>
                  <a:pt x="105728" y="353727"/>
                </a:lnTo>
                <a:lnTo>
                  <a:pt x="100013" y="352519"/>
                </a:lnTo>
                <a:lnTo>
                  <a:pt x="94298" y="351714"/>
                </a:lnTo>
                <a:lnTo>
                  <a:pt x="88583" y="351177"/>
                </a:lnTo>
                <a:lnTo>
                  <a:pt x="82868" y="350820"/>
                </a:lnTo>
                <a:lnTo>
                  <a:pt x="71438" y="350422"/>
                </a:lnTo>
                <a:lnTo>
                  <a:pt x="65723" y="349363"/>
                </a:lnTo>
                <a:lnTo>
                  <a:pt x="60008" y="347705"/>
                </a:lnTo>
                <a:lnTo>
                  <a:pt x="54293" y="345647"/>
                </a:lnTo>
                <a:lnTo>
                  <a:pt x="48578" y="344275"/>
                </a:lnTo>
                <a:lnTo>
                  <a:pt x="42863" y="343360"/>
                </a:lnTo>
                <a:lnTo>
                  <a:pt x="37148" y="342751"/>
                </a:lnTo>
                <a:lnTo>
                  <a:pt x="28258" y="339533"/>
                </a:lnTo>
                <a:lnTo>
                  <a:pt x="21132" y="335881"/>
                </a:lnTo>
                <a:lnTo>
                  <a:pt x="14790" y="334257"/>
                </a:lnTo>
                <a:lnTo>
                  <a:pt x="8796" y="333536"/>
                </a:lnTo>
                <a:lnTo>
                  <a:pt x="0" y="3243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04"/>
          <p:cNvSpPr/>
          <p:nvPr/>
        </p:nvSpPr>
        <p:spPr>
          <a:xfrm>
            <a:off x="6089685" y="5614987"/>
            <a:ext cx="308258" cy="299852"/>
          </a:xfrm>
          <a:custGeom>
            <a:avLst/>
            <a:gdLst/>
            <a:ahLst/>
            <a:cxnLst/>
            <a:rect l="0" t="0" r="0" b="0"/>
            <a:pathLst>
              <a:path w="308258" h="299852">
                <a:moveTo>
                  <a:pt x="8219" y="0"/>
                </a:moveTo>
                <a:lnTo>
                  <a:pt x="8219" y="13653"/>
                </a:lnTo>
                <a:lnTo>
                  <a:pt x="7267" y="21484"/>
                </a:lnTo>
                <a:lnTo>
                  <a:pt x="5680" y="30516"/>
                </a:lnTo>
                <a:lnTo>
                  <a:pt x="3669" y="40346"/>
                </a:lnTo>
                <a:lnTo>
                  <a:pt x="2328" y="54520"/>
                </a:lnTo>
                <a:lnTo>
                  <a:pt x="1434" y="71589"/>
                </a:lnTo>
                <a:lnTo>
                  <a:pt x="441" y="108970"/>
                </a:lnTo>
                <a:lnTo>
                  <a:pt x="0" y="144634"/>
                </a:lnTo>
                <a:lnTo>
                  <a:pt x="835" y="161193"/>
                </a:lnTo>
                <a:lnTo>
                  <a:pt x="2344" y="176994"/>
                </a:lnTo>
                <a:lnTo>
                  <a:pt x="4303" y="192291"/>
                </a:lnTo>
                <a:lnTo>
                  <a:pt x="6561" y="205347"/>
                </a:lnTo>
                <a:lnTo>
                  <a:pt x="9019" y="216908"/>
                </a:lnTo>
                <a:lnTo>
                  <a:pt x="11610" y="227473"/>
                </a:lnTo>
                <a:lnTo>
                  <a:pt x="15242" y="238326"/>
                </a:lnTo>
                <a:lnTo>
                  <a:pt x="19569" y="249372"/>
                </a:lnTo>
                <a:lnTo>
                  <a:pt x="24358" y="260545"/>
                </a:lnTo>
                <a:lnTo>
                  <a:pt x="28504" y="268947"/>
                </a:lnTo>
                <a:lnTo>
                  <a:pt x="32220" y="275501"/>
                </a:lnTo>
                <a:lnTo>
                  <a:pt x="35650" y="280822"/>
                </a:lnTo>
                <a:lnTo>
                  <a:pt x="44540" y="289275"/>
                </a:lnTo>
                <a:lnTo>
                  <a:pt x="53890" y="295254"/>
                </a:lnTo>
                <a:lnTo>
                  <a:pt x="61220" y="297912"/>
                </a:lnTo>
                <a:lnTo>
                  <a:pt x="70702" y="299408"/>
                </a:lnTo>
                <a:lnTo>
                  <a:pt x="79169" y="299758"/>
                </a:lnTo>
                <a:lnTo>
                  <a:pt x="84095" y="299851"/>
                </a:lnTo>
                <a:lnTo>
                  <a:pt x="88330" y="298961"/>
                </a:lnTo>
                <a:lnTo>
                  <a:pt x="95577" y="295432"/>
                </a:lnTo>
                <a:lnTo>
                  <a:pt x="105012" y="288090"/>
                </a:lnTo>
                <a:lnTo>
                  <a:pt x="108943" y="283499"/>
                </a:lnTo>
                <a:lnTo>
                  <a:pt x="113468" y="277582"/>
                </a:lnTo>
                <a:lnTo>
                  <a:pt x="118390" y="270780"/>
                </a:lnTo>
                <a:lnTo>
                  <a:pt x="123577" y="264340"/>
                </a:lnTo>
                <a:lnTo>
                  <a:pt x="128939" y="258142"/>
                </a:lnTo>
                <a:lnTo>
                  <a:pt x="134419" y="252104"/>
                </a:lnTo>
                <a:lnTo>
                  <a:pt x="139978" y="241412"/>
                </a:lnTo>
                <a:lnTo>
                  <a:pt x="145588" y="227617"/>
                </a:lnTo>
                <a:lnTo>
                  <a:pt x="151234" y="211752"/>
                </a:lnTo>
                <a:lnTo>
                  <a:pt x="156903" y="198318"/>
                </a:lnTo>
                <a:lnTo>
                  <a:pt x="162586" y="186505"/>
                </a:lnTo>
                <a:lnTo>
                  <a:pt x="168281" y="175771"/>
                </a:lnTo>
                <a:lnTo>
                  <a:pt x="173030" y="164806"/>
                </a:lnTo>
                <a:lnTo>
                  <a:pt x="177148" y="153686"/>
                </a:lnTo>
                <a:lnTo>
                  <a:pt x="195152" y="99361"/>
                </a:lnTo>
                <a:lnTo>
                  <a:pt x="199516" y="87196"/>
                </a:lnTo>
                <a:lnTo>
                  <a:pt x="203378" y="77181"/>
                </a:lnTo>
                <a:lnTo>
                  <a:pt x="206905" y="68599"/>
                </a:lnTo>
                <a:lnTo>
                  <a:pt x="210209" y="60020"/>
                </a:lnTo>
                <a:lnTo>
                  <a:pt x="216420" y="42868"/>
                </a:lnTo>
                <a:lnTo>
                  <a:pt x="219816" y="35880"/>
                </a:lnTo>
                <a:lnTo>
                  <a:pt x="220721" y="35350"/>
                </a:lnTo>
                <a:lnTo>
                  <a:pt x="221325" y="35949"/>
                </a:lnTo>
                <a:lnTo>
                  <a:pt x="221996" y="39155"/>
                </a:lnTo>
                <a:lnTo>
                  <a:pt x="222373" y="110027"/>
                </a:lnTo>
                <a:lnTo>
                  <a:pt x="223379" y="133359"/>
                </a:lnTo>
                <a:lnTo>
                  <a:pt x="225002" y="151771"/>
                </a:lnTo>
                <a:lnTo>
                  <a:pt x="227036" y="166903"/>
                </a:lnTo>
                <a:lnTo>
                  <a:pt x="229345" y="179849"/>
                </a:lnTo>
                <a:lnTo>
                  <a:pt x="231836" y="191337"/>
                </a:lnTo>
                <a:lnTo>
                  <a:pt x="234450" y="201853"/>
                </a:lnTo>
                <a:lnTo>
                  <a:pt x="238097" y="212674"/>
                </a:lnTo>
                <a:lnTo>
                  <a:pt x="242434" y="223698"/>
                </a:lnTo>
                <a:lnTo>
                  <a:pt x="251380" y="244201"/>
                </a:lnTo>
                <a:lnTo>
                  <a:pt x="258531" y="259664"/>
                </a:lnTo>
                <a:lnTo>
                  <a:pt x="262724" y="265502"/>
                </a:lnTo>
                <a:lnTo>
                  <a:pt x="267424" y="270346"/>
                </a:lnTo>
                <a:lnTo>
                  <a:pt x="276774" y="277317"/>
                </a:lnTo>
                <a:lnTo>
                  <a:pt x="284105" y="280414"/>
                </a:lnTo>
                <a:lnTo>
                  <a:pt x="293078" y="281791"/>
                </a:lnTo>
                <a:lnTo>
                  <a:pt x="308257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05"/>
          <p:cNvSpPr/>
          <p:nvPr/>
        </p:nvSpPr>
        <p:spPr>
          <a:xfrm>
            <a:off x="6495873" y="5443537"/>
            <a:ext cx="227604" cy="573874"/>
          </a:xfrm>
          <a:custGeom>
            <a:avLst/>
            <a:gdLst/>
            <a:ahLst/>
            <a:cxnLst/>
            <a:rect l="0" t="0" r="0" b="0"/>
            <a:pathLst>
              <a:path w="227604" h="573874">
                <a:moveTo>
                  <a:pt x="4939" y="0"/>
                </a:moveTo>
                <a:lnTo>
                  <a:pt x="389" y="9102"/>
                </a:lnTo>
                <a:lnTo>
                  <a:pt x="0" y="13688"/>
                </a:lnTo>
                <a:lnTo>
                  <a:pt x="3052" y="29244"/>
                </a:lnTo>
                <a:lnTo>
                  <a:pt x="4101" y="40303"/>
                </a:lnTo>
                <a:lnTo>
                  <a:pt x="4567" y="56647"/>
                </a:lnTo>
                <a:lnTo>
                  <a:pt x="4691" y="66340"/>
                </a:lnTo>
                <a:lnTo>
                  <a:pt x="5726" y="79470"/>
                </a:lnTo>
                <a:lnTo>
                  <a:pt x="9416" y="111837"/>
                </a:lnTo>
                <a:lnTo>
                  <a:pt x="10781" y="137423"/>
                </a:lnTo>
                <a:lnTo>
                  <a:pt x="12298" y="203952"/>
                </a:lnTo>
                <a:lnTo>
                  <a:pt x="13152" y="276225"/>
                </a:lnTo>
                <a:lnTo>
                  <a:pt x="14224" y="293687"/>
                </a:lnTo>
                <a:lnTo>
                  <a:pt x="15892" y="309139"/>
                </a:lnTo>
                <a:lnTo>
                  <a:pt x="17956" y="323250"/>
                </a:lnTo>
                <a:lnTo>
                  <a:pt x="19332" y="336467"/>
                </a:lnTo>
                <a:lnTo>
                  <a:pt x="20250" y="349089"/>
                </a:lnTo>
                <a:lnTo>
                  <a:pt x="20861" y="361314"/>
                </a:lnTo>
                <a:lnTo>
                  <a:pt x="20316" y="372321"/>
                </a:lnTo>
                <a:lnTo>
                  <a:pt x="19001" y="382517"/>
                </a:lnTo>
                <a:lnTo>
                  <a:pt x="17171" y="392171"/>
                </a:lnTo>
                <a:lnTo>
                  <a:pt x="15138" y="407979"/>
                </a:lnTo>
                <a:lnTo>
                  <a:pt x="14596" y="414861"/>
                </a:lnTo>
                <a:lnTo>
                  <a:pt x="15187" y="420401"/>
                </a:lnTo>
                <a:lnTo>
                  <a:pt x="20440" y="436138"/>
                </a:lnTo>
                <a:lnTo>
                  <a:pt x="20988" y="439349"/>
                </a:lnTo>
                <a:lnTo>
                  <a:pt x="20401" y="438632"/>
                </a:lnTo>
                <a:lnTo>
                  <a:pt x="17209" y="430215"/>
                </a:lnTo>
                <a:lnTo>
                  <a:pt x="14607" y="413962"/>
                </a:lnTo>
                <a:lnTo>
                  <a:pt x="15194" y="403610"/>
                </a:lnTo>
                <a:lnTo>
                  <a:pt x="16538" y="390041"/>
                </a:lnTo>
                <a:lnTo>
                  <a:pt x="18387" y="374328"/>
                </a:lnTo>
                <a:lnTo>
                  <a:pt x="20572" y="360042"/>
                </a:lnTo>
                <a:lnTo>
                  <a:pt x="22981" y="346708"/>
                </a:lnTo>
                <a:lnTo>
                  <a:pt x="25539" y="334008"/>
                </a:lnTo>
                <a:lnTo>
                  <a:pt x="29150" y="321733"/>
                </a:lnTo>
                <a:lnTo>
                  <a:pt x="33463" y="309738"/>
                </a:lnTo>
                <a:lnTo>
                  <a:pt x="38242" y="297932"/>
                </a:lnTo>
                <a:lnTo>
                  <a:pt x="44286" y="285299"/>
                </a:lnTo>
                <a:lnTo>
                  <a:pt x="51173" y="272115"/>
                </a:lnTo>
                <a:lnTo>
                  <a:pt x="58622" y="258562"/>
                </a:lnTo>
                <a:lnTo>
                  <a:pt x="65492" y="247622"/>
                </a:lnTo>
                <a:lnTo>
                  <a:pt x="71978" y="238424"/>
                </a:lnTo>
                <a:lnTo>
                  <a:pt x="78207" y="230387"/>
                </a:lnTo>
                <a:lnTo>
                  <a:pt x="83312" y="224077"/>
                </a:lnTo>
                <a:lnTo>
                  <a:pt x="87667" y="218917"/>
                </a:lnTo>
                <a:lnTo>
                  <a:pt x="91524" y="214525"/>
                </a:lnTo>
                <a:lnTo>
                  <a:pt x="96000" y="211596"/>
                </a:lnTo>
                <a:lnTo>
                  <a:pt x="100889" y="209645"/>
                </a:lnTo>
                <a:lnTo>
                  <a:pt x="106053" y="208343"/>
                </a:lnTo>
                <a:lnTo>
                  <a:pt x="111401" y="207476"/>
                </a:lnTo>
                <a:lnTo>
                  <a:pt x="116871" y="206897"/>
                </a:lnTo>
                <a:lnTo>
                  <a:pt x="122423" y="206511"/>
                </a:lnTo>
                <a:lnTo>
                  <a:pt x="128029" y="206254"/>
                </a:lnTo>
                <a:lnTo>
                  <a:pt x="139339" y="205969"/>
                </a:lnTo>
                <a:lnTo>
                  <a:pt x="145021" y="206845"/>
                </a:lnTo>
                <a:lnTo>
                  <a:pt x="150715" y="208382"/>
                </a:lnTo>
                <a:lnTo>
                  <a:pt x="156416" y="210358"/>
                </a:lnTo>
                <a:lnTo>
                  <a:pt x="161168" y="213582"/>
                </a:lnTo>
                <a:lnTo>
                  <a:pt x="165290" y="217636"/>
                </a:lnTo>
                <a:lnTo>
                  <a:pt x="168989" y="222243"/>
                </a:lnTo>
                <a:lnTo>
                  <a:pt x="173361" y="227219"/>
                </a:lnTo>
                <a:lnTo>
                  <a:pt x="178180" y="232442"/>
                </a:lnTo>
                <a:lnTo>
                  <a:pt x="183298" y="237829"/>
                </a:lnTo>
                <a:lnTo>
                  <a:pt x="189567" y="246183"/>
                </a:lnTo>
                <a:lnTo>
                  <a:pt x="196605" y="256514"/>
                </a:lnTo>
                <a:lnTo>
                  <a:pt x="204153" y="268164"/>
                </a:lnTo>
                <a:lnTo>
                  <a:pt x="210139" y="278789"/>
                </a:lnTo>
                <a:lnTo>
                  <a:pt x="215081" y="288729"/>
                </a:lnTo>
                <a:lnTo>
                  <a:pt x="219329" y="298214"/>
                </a:lnTo>
                <a:lnTo>
                  <a:pt x="222161" y="308347"/>
                </a:lnTo>
                <a:lnTo>
                  <a:pt x="224048" y="318912"/>
                </a:lnTo>
                <a:lnTo>
                  <a:pt x="225307" y="329766"/>
                </a:lnTo>
                <a:lnTo>
                  <a:pt x="226146" y="339859"/>
                </a:lnTo>
                <a:lnTo>
                  <a:pt x="226705" y="349445"/>
                </a:lnTo>
                <a:lnTo>
                  <a:pt x="227078" y="358694"/>
                </a:lnTo>
                <a:lnTo>
                  <a:pt x="227493" y="379130"/>
                </a:lnTo>
                <a:lnTo>
                  <a:pt x="227603" y="389913"/>
                </a:lnTo>
                <a:lnTo>
                  <a:pt x="225772" y="403770"/>
                </a:lnTo>
                <a:lnTo>
                  <a:pt x="222646" y="419675"/>
                </a:lnTo>
                <a:lnTo>
                  <a:pt x="218657" y="436946"/>
                </a:lnTo>
                <a:lnTo>
                  <a:pt x="213140" y="454175"/>
                </a:lnTo>
                <a:lnTo>
                  <a:pt x="206605" y="471375"/>
                </a:lnTo>
                <a:lnTo>
                  <a:pt x="199391" y="488558"/>
                </a:lnTo>
                <a:lnTo>
                  <a:pt x="190771" y="502870"/>
                </a:lnTo>
                <a:lnTo>
                  <a:pt x="181215" y="515269"/>
                </a:lnTo>
                <a:lnTo>
                  <a:pt x="171034" y="526393"/>
                </a:lnTo>
                <a:lnTo>
                  <a:pt x="160436" y="536666"/>
                </a:lnTo>
                <a:lnTo>
                  <a:pt x="149561" y="546372"/>
                </a:lnTo>
                <a:lnTo>
                  <a:pt x="138501" y="555701"/>
                </a:lnTo>
                <a:lnTo>
                  <a:pt x="129223" y="561920"/>
                </a:lnTo>
                <a:lnTo>
                  <a:pt x="121133" y="566066"/>
                </a:lnTo>
                <a:lnTo>
                  <a:pt x="113834" y="568830"/>
                </a:lnTo>
                <a:lnTo>
                  <a:pt x="107064" y="570673"/>
                </a:lnTo>
                <a:lnTo>
                  <a:pt x="100645" y="571901"/>
                </a:lnTo>
                <a:lnTo>
                  <a:pt x="94460" y="572720"/>
                </a:lnTo>
                <a:lnTo>
                  <a:pt x="89385" y="573266"/>
                </a:lnTo>
                <a:lnTo>
                  <a:pt x="85049" y="573630"/>
                </a:lnTo>
                <a:lnTo>
                  <a:pt x="81205" y="573873"/>
                </a:lnTo>
                <a:lnTo>
                  <a:pt x="76738" y="573081"/>
                </a:lnTo>
                <a:lnTo>
                  <a:pt x="71855" y="571602"/>
                </a:lnTo>
                <a:lnTo>
                  <a:pt x="66695" y="569663"/>
                </a:lnTo>
                <a:lnTo>
                  <a:pt x="61350" y="567418"/>
                </a:lnTo>
                <a:lnTo>
                  <a:pt x="55881" y="564969"/>
                </a:lnTo>
                <a:lnTo>
                  <a:pt x="50330" y="562384"/>
                </a:lnTo>
                <a:lnTo>
                  <a:pt x="45678" y="559707"/>
                </a:lnTo>
                <a:lnTo>
                  <a:pt x="41624" y="556971"/>
                </a:lnTo>
                <a:lnTo>
                  <a:pt x="37967" y="554194"/>
                </a:lnTo>
                <a:lnTo>
                  <a:pt x="35530" y="551390"/>
                </a:lnTo>
                <a:lnTo>
                  <a:pt x="33905" y="548568"/>
                </a:lnTo>
                <a:lnTo>
                  <a:pt x="30657" y="540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06"/>
          <p:cNvSpPr/>
          <p:nvPr/>
        </p:nvSpPr>
        <p:spPr>
          <a:xfrm>
            <a:off x="6843712" y="5392102"/>
            <a:ext cx="42357" cy="556779"/>
          </a:xfrm>
          <a:custGeom>
            <a:avLst/>
            <a:gdLst/>
            <a:ahLst/>
            <a:cxnLst/>
            <a:rect l="0" t="0" r="0" b="0"/>
            <a:pathLst>
              <a:path w="42357" h="556779">
                <a:moveTo>
                  <a:pt x="0" y="0"/>
                </a:moveTo>
                <a:lnTo>
                  <a:pt x="9102" y="4551"/>
                </a:lnTo>
                <a:lnTo>
                  <a:pt x="12736" y="7797"/>
                </a:lnTo>
                <a:lnTo>
                  <a:pt x="16111" y="11865"/>
                </a:lnTo>
                <a:lnTo>
                  <a:pt x="19313" y="16483"/>
                </a:lnTo>
                <a:lnTo>
                  <a:pt x="22400" y="21466"/>
                </a:lnTo>
                <a:lnTo>
                  <a:pt x="25411" y="26693"/>
                </a:lnTo>
                <a:lnTo>
                  <a:pt x="28371" y="32083"/>
                </a:lnTo>
                <a:lnTo>
                  <a:pt x="31296" y="38534"/>
                </a:lnTo>
                <a:lnTo>
                  <a:pt x="34199" y="45692"/>
                </a:lnTo>
                <a:lnTo>
                  <a:pt x="37087" y="53321"/>
                </a:lnTo>
                <a:lnTo>
                  <a:pt x="39012" y="62218"/>
                </a:lnTo>
                <a:lnTo>
                  <a:pt x="40295" y="71959"/>
                </a:lnTo>
                <a:lnTo>
                  <a:pt x="41152" y="82263"/>
                </a:lnTo>
                <a:lnTo>
                  <a:pt x="41722" y="97704"/>
                </a:lnTo>
                <a:lnTo>
                  <a:pt x="42356" y="137722"/>
                </a:lnTo>
                <a:lnTo>
                  <a:pt x="34441" y="538005"/>
                </a:lnTo>
                <a:lnTo>
                  <a:pt x="34391" y="547265"/>
                </a:lnTo>
                <a:lnTo>
                  <a:pt x="32452" y="552486"/>
                </a:lnTo>
                <a:lnTo>
                  <a:pt x="29255" y="555014"/>
                </a:lnTo>
                <a:lnTo>
                  <a:pt x="19538" y="556778"/>
                </a:lnTo>
                <a:lnTo>
                  <a:pt x="18740" y="555971"/>
                </a:lnTo>
                <a:lnTo>
                  <a:pt x="18208" y="554480"/>
                </a:lnTo>
                <a:lnTo>
                  <a:pt x="17145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07"/>
          <p:cNvSpPr/>
          <p:nvPr/>
        </p:nvSpPr>
        <p:spPr>
          <a:xfrm>
            <a:off x="6732269" y="5625415"/>
            <a:ext cx="540069" cy="385900"/>
          </a:xfrm>
          <a:custGeom>
            <a:avLst/>
            <a:gdLst/>
            <a:ahLst/>
            <a:cxnLst/>
            <a:rect l="0" t="0" r="0" b="0"/>
            <a:pathLst>
              <a:path w="540069" h="385900">
                <a:moveTo>
                  <a:pt x="0" y="101014"/>
                </a:moveTo>
                <a:lnTo>
                  <a:pt x="28415" y="101014"/>
                </a:lnTo>
                <a:lnTo>
                  <a:pt x="41522" y="98475"/>
                </a:lnTo>
                <a:lnTo>
                  <a:pt x="70009" y="89083"/>
                </a:lnTo>
                <a:lnTo>
                  <a:pt x="86361" y="86187"/>
                </a:lnTo>
                <a:lnTo>
                  <a:pt x="102200" y="83947"/>
                </a:lnTo>
                <a:lnTo>
                  <a:pt x="115590" y="79777"/>
                </a:lnTo>
                <a:lnTo>
                  <a:pt x="138389" y="72074"/>
                </a:lnTo>
                <a:lnTo>
                  <a:pt x="154852" y="64022"/>
                </a:lnTo>
                <a:lnTo>
                  <a:pt x="163242" y="59208"/>
                </a:lnTo>
                <a:lnTo>
                  <a:pt x="177409" y="53141"/>
                </a:lnTo>
                <a:lnTo>
                  <a:pt x="195425" y="46239"/>
                </a:lnTo>
                <a:lnTo>
                  <a:pt x="216008" y="38780"/>
                </a:lnTo>
                <a:lnTo>
                  <a:pt x="231636" y="32855"/>
                </a:lnTo>
                <a:lnTo>
                  <a:pt x="243960" y="27952"/>
                </a:lnTo>
                <a:lnTo>
                  <a:pt x="254079" y="23731"/>
                </a:lnTo>
                <a:lnTo>
                  <a:pt x="263684" y="20917"/>
                </a:lnTo>
                <a:lnTo>
                  <a:pt x="272945" y="19042"/>
                </a:lnTo>
                <a:lnTo>
                  <a:pt x="281976" y="17791"/>
                </a:lnTo>
                <a:lnTo>
                  <a:pt x="297091" y="13861"/>
                </a:lnTo>
                <a:lnTo>
                  <a:pt x="310158" y="9892"/>
                </a:lnTo>
                <a:lnTo>
                  <a:pt x="322316" y="8128"/>
                </a:lnTo>
                <a:lnTo>
                  <a:pt x="335319" y="7135"/>
                </a:lnTo>
                <a:lnTo>
                  <a:pt x="349756" y="6841"/>
                </a:lnTo>
                <a:lnTo>
                  <a:pt x="354138" y="7753"/>
                </a:lnTo>
                <a:lnTo>
                  <a:pt x="366524" y="14109"/>
                </a:lnTo>
                <a:lnTo>
                  <a:pt x="367221" y="16408"/>
                </a:lnTo>
                <a:lnTo>
                  <a:pt x="368204" y="27791"/>
                </a:lnTo>
                <a:lnTo>
                  <a:pt x="368495" y="39526"/>
                </a:lnTo>
                <a:lnTo>
                  <a:pt x="368613" y="93911"/>
                </a:lnTo>
                <a:lnTo>
                  <a:pt x="367662" y="104851"/>
                </a:lnTo>
                <a:lnTo>
                  <a:pt x="366076" y="117860"/>
                </a:lnTo>
                <a:lnTo>
                  <a:pt x="356686" y="184352"/>
                </a:lnTo>
                <a:lnTo>
                  <a:pt x="355900" y="205150"/>
                </a:lnTo>
                <a:lnTo>
                  <a:pt x="356330" y="227589"/>
                </a:lnTo>
                <a:lnTo>
                  <a:pt x="357568" y="251120"/>
                </a:lnTo>
                <a:lnTo>
                  <a:pt x="359346" y="273475"/>
                </a:lnTo>
                <a:lnTo>
                  <a:pt x="365448" y="332031"/>
                </a:lnTo>
                <a:lnTo>
                  <a:pt x="366505" y="344560"/>
                </a:lnTo>
                <a:lnTo>
                  <a:pt x="367209" y="354818"/>
                </a:lnTo>
                <a:lnTo>
                  <a:pt x="368631" y="362610"/>
                </a:lnTo>
                <a:lnTo>
                  <a:pt x="372752" y="373807"/>
                </a:lnTo>
                <a:lnTo>
                  <a:pt x="375875" y="385465"/>
                </a:lnTo>
                <a:lnTo>
                  <a:pt x="376314" y="385899"/>
                </a:lnTo>
                <a:lnTo>
                  <a:pt x="376931" y="377406"/>
                </a:lnTo>
                <a:lnTo>
                  <a:pt x="377076" y="368000"/>
                </a:lnTo>
                <a:lnTo>
                  <a:pt x="376161" y="361873"/>
                </a:lnTo>
                <a:lnTo>
                  <a:pt x="374600" y="354930"/>
                </a:lnTo>
                <a:lnTo>
                  <a:pt x="372605" y="347444"/>
                </a:lnTo>
                <a:lnTo>
                  <a:pt x="370324" y="334833"/>
                </a:lnTo>
                <a:lnTo>
                  <a:pt x="365249" y="300501"/>
                </a:lnTo>
                <a:lnTo>
                  <a:pt x="363514" y="284488"/>
                </a:lnTo>
                <a:lnTo>
                  <a:pt x="362358" y="270003"/>
                </a:lnTo>
                <a:lnTo>
                  <a:pt x="361587" y="256536"/>
                </a:lnTo>
                <a:lnTo>
                  <a:pt x="362026" y="239938"/>
                </a:lnTo>
                <a:lnTo>
                  <a:pt x="363271" y="221253"/>
                </a:lnTo>
                <a:lnTo>
                  <a:pt x="365053" y="201176"/>
                </a:lnTo>
                <a:lnTo>
                  <a:pt x="366241" y="183981"/>
                </a:lnTo>
                <a:lnTo>
                  <a:pt x="367562" y="154716"/>
                </a:lnTo>
                <a:lnTo>
                  <a:pt x="368867" y="142531"/>
                </a:lnTo>
                <a:lnTo>
                  <a:pt x="370689" y="131549"/>
                </a:lnTo>
                <a:lnTo>
                  <a:pt x="372857" y="121371"/>
                </a:lnTo>
                <a:lnTo>
                  <a:pt x="375253" y="111728"/>
                </a:lnTo>
                <a:lnTo>
                  <a:pt x="377804" y="102442"/>
                </a:lnTo>
                <a:lnTo>
                  <a:pt x="380458" y="93394"/>
                </a:lnTo>
                <a:lnTo>
                  <a:pt x="384131" y="84504"/>
                </a:lnTo>
                <a:lnTo>
                  <a:pt x="388485" y="75720"/>
                </a:lnTo>
                <a:lnTo>
                  <a:pt x="393292" y="67007"/>
                </a:lnTo>
                <a:lnTo>
                  <a:pt x="398402" y="59293"/>
                </a:lnTo>
                <a:lnTo>
                  <a:pt x="403714" y="52245"/>
                </a:lnTo>
                <a:lnTo>
                  <a:pt x="409160" y="45642"/>
                </a:lnTo>
                <a:lnTo>
                  <a:pt x="414697" y="39334"/>
                </a:lnTo>
                <a:lnTo>
                  <a:pt x="420292" y="33225"/>
                </a:lnTo>
                <a:lnTo>
                  <a:pt x="431589" y="22308"/>
                </a:lnTo>
                <a:lnTo>
                  <a:pt x="442960" y="14282"/>
                </a:lnTo>
                <a:lnTo>
                  <a:pt x="454364" y="7539"/>
                </a:lnTo>
                <a:lnTo>
                  <a:pt x="460072" y="4408"/>
                </a:lnTo>
                <a:lnTo>
                  <a:pt x="471495" y="928"/>
                </a:lnTo>
                <a:lnTo>
                  <a:pt x="477207" y="0"/>
                </a:lnTo>
                <a:lnTo>
                  <a:pt x="491175" y="1510"/>
                </a:lnTo>
                <a:lnTo>
                  <a:pt x="506908" y="5355"/>
                </a:lnTo>
                <a:lnTo>
                  <a:pt x="515104" y="7714"/>
                </a:lnTo>
                <a:lnTo>
                  <a:pt x="540068" y="15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08"/>
          <p:cNvSpPr/>
          <p:nvPr/>
        </p:nvSpPr>
        <p:spPr>
          <a:xfrm>
            <a:off x="7272580" y="5637052"/>
            <a:ext cx="239788" cy="303286"/>
          </a:xfrm>
          <a:custGeom>
            <a:avLst/>
            <a:gdLst/>
            <a:ahLst/>
            <a:cxnLst/>
            <a:rect l="0" t="0" r="0" b="0"/>
            <a:pathLst>
              <a:path w="239788" h="303286">
                <a:moveTo>
                  <a:pt x="179779" y="12225"/>
                </a:moveTo>
                <a:lnTo>
                  <a:pt x="166127" y="7675"/>
                </a:lnTo>
                <a:lnTo>
                  <a:pt x="160201" y="6334"/>
                </a:lnTo>
                <a:lnTo>
                  <a:pt x="154344" y="5440"/>
                </a:lnTo>
                <a:lnTo>
                  <a:pt x="148536" y="4844"/>
                </a:lnTo>
                <a:lnTo>
                  <a:pt x="142758" y="4447"/>
                </a:lnTo>
                <a:lnTo>
                  <a:pt x="137001" y="4182"/>
                </a:lnTo>
                <a:lnTo>
                  <a:pt x="131258" y="4006"/>
                </a:lnTo>
                <a:lnTo>
                  <a:pt x="125525" y="4841"/>
                </a:lnTo>
                <a:lnTo>
                  <a:pt x="119797" y="6350"/>
                </a:lnTo>
                <a:lnTo>
                  <a:pt x="114073" y="8308"/>
                </a:lnTo>
                <a:lnTo>
                  <a:pt x="108353" y="10566"/>
                </a:lnTo>
                <a:lnTo>
                  <a:pt x="102634" y="13024"/>
                </a:lnTo>
                <a:lnTo>
                  <a:pt x="91200" y="18295"/>
                </a:lnTo>
                <a:lnTo>
                  <a:pt x="79768" y="23813"/>
                </a:lnTo>
                <a:lnTo>
                  <a:pt x="72148" y="29475"/>
                </a:lnTo>
                <a:lnTo>
                  <a:pt x="63258" y="37060"/>
                </a:lnTo>
                <a:lnTo>
                  <a:pt x="53520" y="45927"/>
                </a:lnTo>
                <a:lnTo>
                  <a:pt x="44172" y="56601"/>
                </a:lnTo>
                <a:lnTo>
                  <a:pt x="35082" y="68479"/>
                </a:lnTo>
                <a:lnTo>
                  <a:pt x="26165" y="81160"/>
                </a:lnTo>
                <a:lnTo>
                  <a:pt x="19267" y="95329"/>
                </a:lnTo>
                <a:lnTo>
                  <a:pt x="13717" y="110491"/>
                </a:lnTo>
                <a:lnTo>
                  <a:pt x="9063" y="126312"/>
                </a:lnTo>
                <a:lnTo>
                  <a:pt x="5961" y="140671"/>
                </a:lnTo>
                <a:lnTo>
                  <a:pt x="3893" y="154053"/>
                </a:lnTo>
                <a:lnTo>
                  <a:pt x="2515" y="166785"/>
                </a:lnTo>
                <a:lnTo>
                  <a:pt x="1596" y="178130"/>
                </a:lnTo>
                <a:lnTo>
                  <a:pt x="983" y="188551"/>
                </a:lnTo>
                <a:lnTo>
                  <a:pt x="302" y="207750"/>
                </a:lnTo>
                <a:lnTo>
                  <a:pt x="0" y="225808"/>
                </a:lnTo>
                <a:lnTo>
                  <a:pt x="871" y="236529"/>
                </a:lnTo>
                <a:lnTo>
                  <a:pt x="2405" y="248438"/>
                </a:lnTo>
                <a:lnTo>
                  <a:pt x="4380" y="261141"/>
                </a:lnTo>
                <a:lnTo>
                  <a:pt x="8554" y="271514"/>
                </a:lnTo>
                <a:lnTo>
                  <a:pt x="14194" y="280334"/>
                </a:lnTo>
                <a:lnTo>
                  <a:pt x="20812" y="288120"/>
                </a:lnTo>
                <a:lnTo>
                  <a:pt x="26176" y="293310"/>
                </a:lnTo>
                <a:lnTo>
                  <a:pt x="30705" y="296770"/>
                </a:lnTo>
                <a:lnTo>
                  <a:pt x="34677" y="299077"/>
                </a:lnTo>
                <a:lnTo>
                  <a:pt x="41630" y="301640"/>
                </a:lnTo>
                <a:lnTo>
                  <a:pt x="47894" y="302779"/>
                </a:lnTo>
                <a:lnTo>
                  <a:pt x="53854" y="303285"/>
                </a:lnTo>
                <a:lnTo>
                  <a:pt x="57729" y="302468"/>
                </a:lnTo>
                <a:lnTo>
                  <a:pt x="62218" y="300970"/>
                </a:lnTo>
                <a:lnTo>
                  <a:pt x="67115" y="299019"/>
                </a:lnTo>
                <a:lnTo>
                  <a:pt x="71332" y="296766"/>
                </a:lnTo>
                <a:lnTo>
                  <a:pt x="78558" y="291723"/>
                </a:lnTo>
                <a:lnTo>
                  <a:pt x="84945" y="283766"/>
                </a:lnTo>
                <a:lnTo>
                  <a:pt x="87982" y="278978"/>
                </a:lnTo>
                <a:lnTo>
                  <a:pt x="90958" y="273880"/>
                </a:lnTo>
                <a:lnTo>
                  <a:pt x="93895" y="268577"/>
                </a:lnTo>
                <a:lnTo>
                  <a:pt x="96806" y="263137"/>
                </a:lnTo>
                <a:lnTo>
                  <a:pt x="99699" y="256652"/>
                </a:lnTo>
                <a:lnTo>
                  <a:pt x="102580" y="249471"/>
                </a:lnTo>
                <a:lnTo>
                  <a:pt x="105453" y="241827"/>
                </a:lnTo>
                <a:lnTo>
                  <a:pt x="108321" y="232921"/>
                </a:lnTo>
                <a:lnTo>
                  <a:pt x="111185" y="223173"/>
                </a:lnTo>
                <a:lnTo>
                  <a:pt x="116909" y="202182"/>
                </a:lnTo>
                <a:lnTo>
                  <a:pt x="122627" y="180153"/>
                </a:lnTo>
                <a:lnTo>
                  <a:pt x="125486" y="166087"/>
                </a:lnTo>
                <a:lnTo>
                  <a:pt x="134059" y="117292"/>
                </a:lnTo>
                <a:lnTo>
                  <a:pt x="139774" y="90036"/>
                </a:lnTo>
                <a:lnTo>
                  <a:pt x="141679" y="78387"/>
                </a:lnTo>
                <a:lnTo>
                  <a:pt x="142950" y="67763"/>
                </a:lnTo>
                <a:lnTo>
                  <a:pt x="143795" y="57823"/>
                </a:lnTo>
                <a:lnTo>
                  <a:pt x="145313" y="47386"/>
                </a:lnTo>
                <a:lnTo>
                  <a:pt x="147277" y="36618"/>
                </a:lnTo>
                <a:lnTo>
                  <a:pt x="152722" y="10165"/>
                </a:lnTo>
                <a:lnTo>
                  <a:pt x="153665" y="1031"/>
                </a:lnTo>
                <a:lnTo>
                  <a:pt x="153797" y="0"/>
                </a:lnTo>
                <a:lnTo>
                  <a:pt x="153886" y="265"/>
                </a:lnTo>
                <a:lnTo>
                  <a:pt x="153944" y="1394"/>
                </a:lnTo>
                <a:lnTo>
                  <a:pt x="153031" y="7863"/>
                </a:lnTo>
                <a:lnTo>
                  <a:pt x="149477" y="30288"/>
                </a:lnTo>
                <a:lnTo>
                  <a:pt x="148147" y="46175"/>
                </a:lnTo>
                <a:lnTo>
                  <a:pt x="147262" y="64386"/>
                </a:lnTo>
                <a:lnTo>
                  <a:pt x="146015" y="116263"/>
                </a:lnTo>
                <a:lnTo>
                  <a:pt x="145840" y="130161"/>
                </a:lnTo>
                <a:lnTo>
                  <a:pt x="147628" y="146094"/>
                </a:lnTo>
                <a:lnTo>
                  <a:pt x="150725" y="163383"/>
                </a:lnTo>
                <a:lnTo>
                  <a:pt x="154695" y="181578"/>
                </a:lnTo>
                <a:lnTo>
                  <a:pt x="159246" y="199421"/>
                </a:lnTo>
                <a:lnTo>
                  <a:pt x="164186" y="217033"/>
                </a:lnTo>
                <a:lnTo>
                  <a:pt x="169384" y="234488"/>
                </a:lnTo>
                <a:lnTo>
                  <a:pt x="173801" y="247078"/>
                </a:lnTo>
                <a:lnTo>
                  <a:pt x="177699" y="256424"/>
                </a:lnTo>
                <a:lnTo>
                  <a:pt x="181251" y="263606"/>
                </a:lnTo>
                <a:lnTo>
                  <a:pt x="185523" y="269348"/>
                </a:lnTo>
                <a:lnTo>
                  <a:pt x="190276" y="274128"/>
                </a:lnTo>
                <a:lnTo>
                  <a:pt x="195350" y="278267"/>
                </a:lnTo>
                <a:lnTo>
                  <a:pt x="200637" y="281979"/>
                </a:lnTo>
                <a:lnTo>
                  <a:pt x="206068" y="285406"/>
                </a:lnTo>
                <a:lnTo>
                  <a:pt x="211592" y="288643"/>
                </a:lnTo>
                <a:lnTo>
                  <a:pt x="217181" y="290802"/>
                </a:lnTo>
                <a:lnTo>
                  <a:pt x="222811" y="292240"/>
                </a:lnTo>
                <a:lnTo>
                  <a:pt x="228469" y="293199"/>
                </a:lnTo>
                <a:lnTo>
                  <a:pt x="232242" y="292886"/>
                </a:lnTo>
                <a:lnTo>
                  <a:pt x="234757" y="291725"/>
                </a:lnTo>
                <a:lnTo>
                  <a:pt x="239787" y="2865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09"/>
          <p:cNvSpPr/>
          <p:nvPr/>
        </p:nvSpPr>
        <p:spPr>
          <a:xfrm>
            <a:off x="7598740" y="5661483"/>
            <a:ext cx="239383" cy="329759"/>
          </a:xfrm>
          <a:custGeom>
            <a:avLst/>
            <a:gdLst/>
            <a:ahLst/>
            <a:cxnLst/>
            <a:rect l="0" t="0" r="0" b="0"/>
            <a:pathLst>
              <a:path w="239383" h="329759">
                <a:moveTo>
                  <a:pt x="136512" y="4939"/>
                </a:moveTo>
                <a:lnTo>
                  <a:pt x="131961" y="389"/>
                </a:lnTo>
                <a:lnTo>
                  <a:pt x="129668" y="0"/>
                </a:lnTo>
                <a:lnTo>
                  <a:pt x="127187" y="694"/>
                </a:lnTo>
                <a:lnTo>
                  <a:pt x="124580" y="2109"/>
                </a:lnTo>
                <a:lnTo>
                  <a:pt x="120938" y="4957"/>
                </a:lnTo>
                <a:lnTo>
                  <a:pt x="116604" y="8761"/>
                </a:lnTo>
                <a:lnTo>
                  <a:pt x="111810" y="13202"/>
                </a:lnTo>
                <a:lnTo>
                  <a:pt x="106709" y="17116"/>
                </a:lnTo>
                <a:lnTo>
                  <a:pt x="101403" y="20677"/>
                </a:lnTo>
                <a:lnTo>
                  <a:pt x="95961" y="24003"/>
                </a:lnTo>
                <a:lnTo>
                  <a:pt x="90428" y="28126"/>
                </a:lnTo>
                <a:lnTo>
                  <a:pt x="84835" y="32780"/>
                </a:lnTo>
                <a:lnTo>
                  <a:pt x="79200" y="37787"/>
                </a:lnTo>
                <a:lnTo>
                  <a:pt x="74492" y="43983"/>
                </a:lnTo>
                <a:lnTo>
                  <a:pt x="70400" y="50971"/>
                </a:lnTo>
                <a:lnTo>
                  <a:pt x="66720" y="58487"/>
                </a:lnTo>
                <a:lnTo>
                  <a:pt x="62362" y="65403"/>
                </a:lnTo>
                <a:lnTo>
                  <a:pt x="57551" y="71918"/>
                </a:lnTo>
                <a:lnTo>
                  <a:pt x="52438" y="78167"/>
                </a:lnTo>
                <a:lnTo>
                  <a:pt x="47125" y="85190"/>
                </a:lnTo>
                <a:lnTo>
                  <a:pt x="36142" y="100614"/>
                </a:lnTo>
                <a:lnTo>
                  <a:pt x="30547" y="111585"/>
                </a:lnTo>
                <a:lnTo>
                  <a:pt x="24911" y="124614"/>
                </a:lnTo>
                <a:lnTo>
                  <a:pt x="19249" y="139015"/>
                </a:lnTo>
                <a:lnTo>
                  <a:pt x="14521" y="150520"/>
                </a:lnTo>
                <a:lnTo>
                  <a:pt x="6729" y="168384"/>
                </a:lnTo>
                <a:lnTo>
                  <a:pt x="4270" y="179625"/>
                </a:lnTo>
                <a:lnTo>
                  <a:pt x="2630" y="192834"/>
                </a:lnTo>
                <a:lnTo>
                  <a:pt x="1538" y="207355"/>
                </a:lnTo>
                <a:lnTo>
                  <a:pt x="810" y="219893"/>
                </a:lnTo>
                <a:lnTo>
                  <a:pt x="0" y="241444"/>
                </a:lnTo>
                <a:lnTo>
                  <a:pt x="737" y="250239"/>
                </a:lnTo>
                <a:lnTo>
                  <a:pt x="2180" y="258008"/>
                </a:lnTo>
                <a:lnTo>
                  <a:pt x="4095" y="265091"/>
                </a:lnTo>
                <a:lnTo>
                  <a:pt x="7277" y="272671"/>
                </a:lnTo>
                <a:lnTo>
                  <a:pt x="11303" y="280582"/>
                </a:lnTo>
                <a:lnTo>
                  <a:pt x="15891" y="288714"/>
                </a:lnTo>
                <a:lnTo>
                  <a:pt x="19903" y="295087"/>
                </a:lnTo>
                <a:lnTo>
                  <a:pt x="26901" y="304709"/>
                </a:lnTo>
                <a:lnTo>
                  <a:pt x="31053" y="309561"/>
                </a:lnTo>
                <a:lnTo>
                  <a:pt x="35726" y="314700"/>
                </a:lnTo>
                <a:lnTo>
                  <a:pt x="40747" y="320031"/>
                </a:lnTo>
                <a:lnTo>
                  <a:pt x="45998" y="323586"/>
                </a:lnTo>
                <a:lnTo>
                  <a:pt x="51404" y="325955"/>
                </a:lnTo>
                <a:lnTo>
                  <a:pt x="56914" y="327535"/>
                </a:lnTo>
                <a:lnTo>
                  <a:pt x="62492" y="328588"/>
                </a:lnTo>
                <a:lnTo>
                  <a:pt x="68115" y="329290"/>
                </a:lnTo>
                <a:lnTo>
                  <a:pt x="73769" y="329758"/>
                </a:lnTo>
                <a:lnTo>
                  <a:pt x="79444" y="329118"/>
                </a:lnTo>
                <a:lnTo>
                  <a:pt x="85132" y="327739"/>
                </a:lnTo>
                <a:lnTo>
                  <a:pt x="112499" y="318681"/>
                </a:lnTo>
                <a:lnTo>
                  <a:pt x="118598" y="314113"/>
                </a:lnTo>
                <a:lnTo>
                  <a:pt x="123617" y="308209"/>
                </a:lnTo>
                <a:lnTo>
                  <a:pt x="127916" y="301417"/>
                </a:lnTo>
                <a:lnTo>
                  <a:pt x="132686" y="294984"/>
                </a:lnTo>
                <a:lnTo>
                  <a:pt x="137772" y="288790"/>
                </a:lnTo>
                <a:lnTo>
                  <a:pt x="143067" y="282755"/>
                </a:lnTo>
                <a:lnTo>
                  <a:pt x="149455" y="274923"/>
                </a:lnTo>
                <a:lnTo>
                  <a:pt x="164172" y="256059"/>
                </a:lnTo>
                <a:lnTo>
                  <a:pt x="171144" y="245695"/>
                </a:lnTo>
                <a:lnTo>
                  <a:pt x="177698" y="234976"/>
                </a:lnTo>
                <a:lnTo>
                  <a:pt x="183971" y="224019"/>
                </a:lnTo>
                <a:lnTo>
                  <a:pt x="190059" y="211953"/>
                </a:lnTo>
                <a:lnTo>
                  <a:pt x="196023" y="199146"/>
                </a:lnTo>
                <a:lnTo>
                  <a:pt x="201904" y="185845"/>
                </a:lnTo>
                <a:lnTo>
                  <a:pt x="213518" y="160907"/>
                </a:lnTo>
                <a:lnTo>
                  <a:pt x="219282" y="148922"/>
                </a:lnTo>
                <a:lnTo>
                  <a:pt x="224077" y="138076"/>
                </a:lnTo>
                <a:lnTo>
                  <a:pt x="228227" y="127987"/>
                </a:lnTo>
                <a:lnTo>
                  <a:pt x="239382" y="992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10"/>
          <p:cNvSpPr/>
          <p:nvPr/>
        </p:nvSpPr>
        <p:spPr>
          <a:xfrm>
            <a:off x="7906702" y="5322670"/>
            <a:ext cx="77154" cy="609501"/>
          </a:xfrm>
          <a:custGeom>
            <a:avLst/>
            <a:gdLst/>
            <a:ahLst/>
            <a:cxnLst/>
            <a:rect l="0" t="0" r="0" b="0"/>
            <a:pathLst>
              <a:path w="77154" h="609501">
                <a:moveTo>
                  <a:pt x="0" y="189447"/>
                </a:moveTo>
                <a:lnTo>
                  <a:pt x="4551" y="175795"/>
                </a:lnTo>
                <a:lnTo>
                  <a:pt x="6785" y="161472"/>
                </a:lnTo>
                <a:lnTo>
                  <a:pt x="8731" y="142724"/>
                </a:lnTo>
                <a:lnTo>
                  <a:pt x="12771" y="115341"/>
                </a:lnTo>
                <a:lnTo>
                  <a:pt x="16134" y="100038"/>
                </a:lnTo>
                <a:lnTo>
                  <a:pt x="20281" y="84121"/>
                </a:lnTo>
                <a:lnTo>
                  <a:pt x="29016" y="53101"/>
                </a:lnTo>
                <a:lnTo>
                  <a:pt x="36073" y="26613"/>
                </a:lnTo>
                <a:lnTo>
                  <a:pt x="38337" y="17074"/>
                </a:lnTo>
                <a:lnTo>
                  <a:pt x="39846" y="9761"/>
                </a:lnTo>
                <a:lnTo>
                  <a:pt x="41521" y="1002"/>
                </a:lnTo>
                <a:lnTo>
                  <a:pt x="41969" y="0"/>
                </a:lnTo>
                <a:lnTo>
                  <a:pt x="43418" y="1425"/>
                </a:lnTo>
                <a:lnTo>
                  <a:pt x="47237" y="5235"/>
                </a:lnTo>
                <a:lnTo>
                  <a:pt x="49569" y="17723"/>
                </a:lnTo>
                <a:lnTo>
                  <a:pt x="50191" y="26386"/>
                </a:lnTo>
                <a:lnTo>
                  <a:pt x="55618" y="79538"/>
                </a:lnTo>
                <a:lnTo>
                  <a:pt x="57080" y="107602"/>
                </a:lnTo>
                <a:lnTo>
                  <a:pt x="58707" y="176884"/>
                </a:lnTo>
                <a:lnTo>
                  <a:pt x="59974" y="368474"/>
                </a:lnTo>
                <a:lnTo>
                  <a:pt x="61890" y="394524"/>
                </a:lnTo>
                <a:lnTo>
                  <a:pt x="73574" y="508510"/>
                </a:lnTo>
                <a:lnTo>
                  <a:pt x="74767" y="525028"/>
                </a:lnTo>
                <a:lnTo>
                  <a:pt x="76092" y="551002"/>
                </a:lnTo>
                <a:lnTo>
                  <a:pt x="76944" y="581858"/>
                </a:lnTo>
                <a:lnTo>
                  <a:pt x="77153" y="6095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11"/>
          <p:cNvSpPr/>
          <p:nvPr/>
        </p:nvSpPr>
        <p:spPr>
          <a:xfrm>
            <a:off x="7795259" y="5659338"/>
            <a:ext cx="377192" cy="352532"/>
          </a:xfrm>
          <a:custGeom>
            <a:avLst/>
            <a:gdLst/>
            <a:ahLst/>
            <a:cxnLst/>
            <a:rect l="0" t="0" r="0" b="0"/>
            <a:pathLst>
              <a:path w="377192" h="352532">
                <a:moveTo>
                  <a:pt x="0" y="118527"/>
                </a:moveTo>
                <a:lnTo>
                  <a:pt x="4551" y="118527"/>
                </a:lnTo>
                <a:lnTo>
                  <a:pt x="6845" y="117574"/>
                </a:lnTo>
                <a:lnTo>
                  <a:pt x="15575" y="111683"/>
                </a:lnTo>
                <a:lnTo>
                  <a:pt x="24703" y="106595"/>
                </a:lnTo>
                <a:lnTo>
                  <a:pt x="35109" y="98619"/>
                </a:lnTo>
                <a:lnTo>
                  <a:pt x="40551" y="93825"/>
                </a:lnTo>
                <a:lnTo>
                  <a:pt x="47037" y="89676"/>
                </a:lnTo>
                <a:lnTo>
                  <a:pt x="54218" y="85958"/>
                </a:lnTo>
                <a:lnTo>
                  <a:pt x="61863" y="82527"/>
                </a:lnTo>
                <a:lnTo>
                  <a:pt x="80517" y="73634"/>
                </a:lnTo>
                <a:lnTo>
                  <a:pt x="90826" y="68596"/>
                </a:lnTo>
                <a:lnTo>
                  <a:pt x="102462" y="63332"/>
                </a:lnTo>
                <a:lnTo>
                  <a:pt x="128088" y="52403"/>
                </a:lnTo>
                <a:lnTo>
                  <a:pt x="139685" y="46822"/>
                </a:lnTo>
                <a:lnTo>
                  <a:pt x="150273" y="41196"/>
                </a:lnTo>
                <a:lnTo>
                  <a:pt x="160190" y="35540"/>
                </a:lnTo>
                <a:lnTo>
                  <a:pt x="172516" y="29865"/>
                </a:lnTo>
                <a:lnTo>
                  <a:pt x="186448" y="24176"/>
                </a:lnTo>
                <a:lnTo>
                  <a:pt x="201452" y="18479"/>
                </a:lnTo>
                <a:lnTo>
                  <a:pt x="213359" y="14681"/>
                </a:lnTo>
                <a:lnTo>
                  <a:pt x="223201" y="12148"/>
                </a:lnTo>
                <a:lnTo>
                  <a:pt x="231669" y="10460"/>
                </a:lnTo>
                <a:lnTo>
                  <a:pt x="239218" y="8382"/>
                </a:lnTo>
                <a:lnTo>
                  <a:pt x="246157" y="6045"/>
                </a:lnTo>
                <a:lnTo>
                  <a:pt x="252687" y="3534"/>
                </a:lnTo>
                <a:lnTo>
                  <a:pt x="259898" y="1860"/>
                </a:lnTo>
                <a:lnTo>
                  <a:pt x="267564" y="744"/>
                </a:lnTo>
                <a:lnTo>
                  <a:pt x="275530" y="0"/>
                </a:lnTo>
                <a:lnTo>
                  <a:pt x="281794" y="456"/>
                </a:lnTo>
                <a:lnTo>
                  <a:pt x="286923" y="1713"/>
                </a:lnTo>
                <a:lnTo>
                  <a:pt x="295161" y="4697"/>
                </a:lnTo>
                <a:lnTo>
                  <a:pt x="301998" y="6023"/>
                </a:lnTo>
                <a:lnTo>
                  <a:pt x="313292" y="11692"/>
                </a:lnTo>
                <a:lnTo>
                  <a:pt x="320305" y="15872"/>
                </a:lnTo>
                <a:lnTo>
                  <a:pt x="330635" y="23055"/>
                </a:lnTo>
                <a:lnTo>
                  <a:pt x="334723" y="26304"/>
                </a:lnTo>
                <a:lnTo>
                  <a:pt x="337450" y="30375"/>
                </a:lnTo>
                <a:lnTo>
                  <a:pt x="340478" y="39978"/>
                </a:lnTo>
                <a:lnTo>
                  <a:pt x="351284" y="78849"/>
                </a:lnTo>
                <a:lnTo>
                  <a:pt x="355158" y="95885"/>
                </a:lnTo>
                <a:lnTo>
                  <a:pt x="358692" y="113909"/>
                </a:lnTo>
                <a:lnTo>
                  <a:pt x="362002" y="132594"/>
                </a:lnTo>
                <a:lnTo>
                  <a:pt x="364206" y="163147"/>
                </a:lnTo>
                <a:lnTo>
                  <a:pt x="365677" y="201613"/>
                </a:lnTo>
                <a:lnTo>
                  <a:pt x="366657" y="245356"/>
                </a:lnTo>
                <a:lnTo>
                  <a:pt x="368263" y="275469"/>
                </a:lnTo>
                <a:lnTo>
                  <a:pt x="370287" y="296498"/>
                </a:lnTo>
                <a:lnTo>
                  <a:pt x="374122" y="322402"/>
                </a:lnTo>
                <a:lnTo>
                  <a:pt x="375145" y="330644"/>
                </a:lnTo>
                <a:lnTo>
                  <a:pt x="375827" y="337091"/>
                </a:lnTo>
                <a:lnTo>
                  <a:pt x="376584" y="346794"/>
                </a:lnTo>
                <a:lnTo>
                  <a:pt x="376922" y="352376"/>
                </a:lnTo>
                <a:lnTo>
                  <a:pt x="377011" y="352531"/>
                </a:lnTo>
                <a:lnTo>
                  <a:pt x="377137" y="348199"/>
                </a:lnTo>
                <a:lnTo>
                  <a:pt x="377191" y="324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12"/>
          <p:cNvSpPr/>
          <p:nvPr/>
        </p:nvSpPr>
        <p:spPr>
          <a:xfrm>
            <a:off x="8121015" y="5572125"/>
            <a:ext cx="17145" cy="25718"/>
          </a:xfrm>
          <a:custGeom>
            <a:avLst/>
            <a:gdLst/>
            <a:ahLst/>
            <a:cxnLst/>
            <a:rect l="0" t="0" r="0" b="0"/>
            <a:pathLst>
              <a:path w="17145" h="25718">
                <a:moveTo>
                  <a:pt x="17144" y="25717"/>
                </a:moveTo>
                <a:lnTo>
                  <a:pt x="12065" y="2063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13"/>
          <p:cNvSpPr/>
          <p:nvPr/>
        </p:nvSpPr>
        <p:spPr>
          <a:xfrm>
            <a:off x="8319488" y="5623560"/>
            <a:ext cx="123382" cy="359892"/>
          </a:xfrm>
          <a:custGeom>
            <a:avLst/>
            <a:gdLst/>
            <a:ahLst/>
            <a:cxnLst/>
            <a:rect l="0" t="0" r="0" b="0"/>
            <a:pathLst>
              <a:path w="123382" h="359892">
                <a:moveTo>
                  <a:pt x="41556" y="0"/>
                </a:moveTo>
                <a:lnTo>
                  <a:pt x="37005" y="9102"/>
                </a:lnTo>
                <a:lnTo>
                  <a:pt x="34712" y="12735"/>
                </a:lnTo>
                <a:lnTo>
                  <a:pt x="32232" y="16110"/>
                </a:lnTo>
                <a:lnTo>
                  <a:pt x="29625" y="19313"/>
                </a:lnTo>
                <a:lnTo>
                  <a:pt x="27886" y="24305"/>
                </a:lnTo>
                <a:lnTo>
                  <a:pt x="26728" y="30491"/>
                </a:lnTo>
                <a:lnTo>
                  <a:pt x="25956" y="37472"/>
                </a:lnTo>
                <a:lnTo>
                  <a:pt x="25441" y="44984"/>
                </a:lnTo>
                <a:lnTo>
                  <a:pt x="25098" y="52849"/>
                </a:lnTo>
                <a:lnTo>
                  <a:pt x="24869" y="60950"/>
                </a:lnTo>
                <a:lnTo>
                  <a:pt x="23763" y="70161"/>
                </a:lnTo>
                <a:lnTo>
                  <a:pt x="22074" y="80112"/>
                </a:lnTo>
                <a:lnTo>
                  <a:pt x="19996" y="90555"/>
                </a:lnTo>
                <a:lnTo>
                  <a:pt x="18611" y="101327"/>
                </a:lnTo>
                <a:lnTo>
                  <a:pt x="17687" y="112319"/>
                </a:lnTo>
                <a:lnTo>
                  <a:pt x="17071" y="123457"/>
                </a:lnTo>
                <a:lnTo>
                  <a:pt x="15707" y="134692"/>
                </a:lnTo>
                <a:lnTo>
                  <a:pt x="13846" y="145992"/>
                </a:lnTo>
                <a:lnTo>
                  <a:pt x="11653" y="157335"/>
                </a:lnTo>
                <a:lnTo>
                  <a:pt x="10191" y="168708"/>
                </a:lnTo>
                <a:lnTo>
                  <a:pt x="9216" y="180099"/>
                </a:lnTo>
                <a:lnTo>
                  <a:pt x="8566" y="191504"/>
                </a:lnTo>
                <a:lnTo>
                  <a:pt x="7181" y="201964"/>
                </a:lnTo>
                <a:lnTo>
                  <a:pt x="5304" y="211795"/>
                </a:lnTo>
                <a:lnTo>
                  <a:pt x="3100" y="221207"/>
                </a:lnTo>
                <a:lnTo>
                  <a:pt x="1631" y="230338"/>
                </a:lnTo>
                <a:lnTo>
                  <a:pt x="653" y="239284"/>
                </a:lnTo>
                <a:lnTo>
                  <a:pt x="0" y="248105"/>
                </a:lnTo>
                <a:lnTo>
                  <a:pt x="517" y="256843"/>
                </a:lnTo>
                <a:lnTo>
                  <a:pt x="1814" y="265526"/>
                </a:lnTo>
                <a:lnTo>
                  <a:pt x="3632" y="274173"/>
                </a:lnTo>
                <a:lnTo>
                  <a:pt x="4844" y="282794"/>
                </a:lnTo>
                <a:lnTo>
                  <a:pt x="5651" y="291399"/>
                </a:lnTo>
                <a:lnTo>
                  <a:pt x="6189" y="299994"/>
                </a:lnTo>
                <a:lnTo>
                  <a:pt x="7501" y="307628"/>
                </a:lnTo>
                <a:lnTo>
                  <a:pt x="9328" y="314623"/>
                </a:lnTo>
                <a:lnTo>
                  <a:pt x="11498" y="321191"/>
                </a:lnTo>
                <a:lnTo>
                  <a:pt x="13898" y="326522"/>
                </a:lnTo>
                <a:lnTo>
                  <a:pt x="16450" y="331029"/>
                </a:lnTo>
                <a:lnTo>
                  <a:pt x="19104" y="334986"/>
                </a:lnTo>
                <a:lnTo>
                  <a:pt x="21826" y="338576"/>
                </a:lnTo>
                <a:lnTo>
                  <a:pt x="24593" y="341922"/>
                </a:lnTo>
                <a:lnTo>
                  <a:pt x="27390" y="345105"/>
                </a:lnTo>
                <a:lnTo>
                  <a:pt x="31160" y="348180"/>
                </a:lnTo>
                <a:lnTo>
                  <a:pt x="35578" y="351183"/>
                </a:lnTo>
                <a:lnTo>
                  <a:pt x="40428" y="354137"/>
                </a:lnTo>
                <a:lnTo>
                  <a:pt x="44614" y="356106"/>
                </a:lnTo>
                <a:lnTo>
                  <a:pt x="48357" y="357419"/>
                </a:lnTo>
                <a:lnTo>
                  <a:pt x="51805" y="358294"/>
                </a:lnTo>
                <a:lnTo>
                  <a:pt x="55057" y="358878"/>
                </a:lnTo>
                <a:lnTo>
                  <a:pt x="58178" y="359267"/>
                </a:lnTo>
                <a:lnTo>
                  <a:pt x="61210" y="359526"/>
                </a:lnTo>
                <a:lnTo>
                  <a:pt x="64184" y="359699"/>
                </a:lnTo>
                <a:lnTo>
                  <a:pt x="70028" y="359891"/>
                </a:lnTo>
                <a:lnTo>
                  <a:pt x="73873" y="358990"/>
                </a:lnTo>
                <a:lnTo>
                  <a:pt x="78340" y="357436"/>
                </a:lnTo>
                <a:lnTo>
                  <a:pt x="83224" y="355448"/>
                </a:lnTo>
                <a:lnTo>
                  <a:pt x="87432" y="353170"/>
                </a:lnTo>
                <a:lnTo>
                  <a:pt x="91190" y="350699"/>
                </a:lnTo>
                <a:lnTo>
                  <a:pt x="94648" y="348099"/>
                </a:lnTo>
                <a:lnTo>
                  <a:pt x="97907" y="345414"/>
                </a:lnTo>
                <a:lnTo>
                  <a:pt x="101030" y="342670"/>
                </a:lnTo>
                <a:lnTo>
                  <a:pt x="104066" y="339889"/>
                </a:lnTo>
                <a:lnTo>
                  <a:pt x="106089" y="336131"/>
                </a:lnTo>
                <a:lnTo>
                  <a:pt x="109889" y="321738"/>
                </a:lnTo>
                <a:lnTo>
                  <a:pt x="111877" y="316409"/>
                </a:lnTo>
                <a:lnTo>
                  <a:pt x="114154" y="310952"/>
                </a:lnTo>
                <a:lnTo>
                  <a:pt x="115673" y="304456"/>
                </a:lnTo>
                <a:lnTo>
                  <a:pt x="116685" y="297268"/>
                </a:lnTo>
                <a:lnTo>
                  <a:pt x="117360" y="289618"/>
                </a:lnTo>
                <a:lnTo>
                  <a:pt x="120649" y="263339"/>
                </a:lnTo>
                <a:lnTo>
                  <a:pt x="122861" y="246997"/>
                </a:lnTo>
                <a:lnTo>
                  <a:pt x="123381" y="230387"/>
                </a:lnTo>
                <a:lnTo>
                  <a:pt x="122777" y="213599"/>
                </a:lnTo>
                <a:lnTo>
                  <a:pt x="121420" y="196692"/>
                </a:lnTo>
                <a:lnTo>
                  <a:pt x="118612" y="179705"/>
                </a:lnTo>
                <a:lnTo>
                  <a:pt x="114834" y="162666"/>
                </a:lnTo>
                <a:lnTo>
                  <a:pt x="106510" y="131351"/>
                </a:lnTo>
                <a:lnTo>
                  <a:pt x="99634" y="107908"/>
                </a:lnTo>
                <a:lnTo>
                  <a:pt x="96468" y="98608"/>
                </a:lnTo>
                <a:lnTo>
                  <a:pt x="93404" y="90504"/>
                </a:lnTo>
                <a:lnTo>
                  <a:pt x="90409" y="83196"/>
                </a:lnTo>
                <a:lnTo>
                  <a:pt x="86508" y="76419"/>
                </a:lnTo>
                <a:lnTo>
                  <a:pt x="82002" y="69996"/>
                </a:lnTo>
                <a:lnTo>
                  <a:pt x="77093" y="63809"/>
                </a:lnTo>
                <a:lnTo>
                  <a:pt x="70961" y="58731"/>
                </a:lnTo>
                <a:lnTo>
                  <a:pt x="64018" y="54394"/>
                </a:lnTo>
                <a:lnTo>
                  <a:pt x="56530" y="50551"/>
                </a:lnTo>
                <a:lnTo>
                  <a:pt x="50587" y="47035"/>
                </a:lnTo>
                <a:lnTo>
                  <a:pt x="45672" y="43739"/>
                </a:lnTo>
                <a:lnTo>
                  <a:pt x="41442" y="40589"/>
                </a:lnTo>
                <a:lnTo>
                  <a:pt x="37670" y="38490"/>
                </a:lnTo>
                <a:lnTo>
                  <a:pt x="34203" y="37089"/>
                </a:lnTo>
                <a:lnTo>
                  <a:pt x="24412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14"/>
          <p:cNvSpPr/>
          <p:nvPr/>
        </p:nvSpPr>
        <p:spPr>
          <a:xfrm>
            <a:off x="8343900" y="5657850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15"/>
          <p:cNvSpPr/>
          <p:nvPr/>
        </p:nvSpPr>
        <p:spPr>
          <a:xfrm>
            <a:off x="8558212" y="5640704"/>
            <a:ext cx="257176" cy="357665"/>
          </a:xfrm>
          <a:custGeom>
            <a:avLst/>
            <a:gdLst/>
            <a:ahLst/>
            <a:cxnLst/>
            <a:rect l="0" t="0" r="0" b="0"/>
            <a:pathLst>
              <a:path w="257176" h="357665">
                <a:moveTo>
                  <a:pt x="0" y="0"/>
                </a:moveTo>
                <a:lnTo>
                  <a:pt x="0" y="23864"/>
                </a:lnTo>
                <a:lnTo>
                  <a:pt x="2540" y="34737"/>
                </a:lnTo>
                <a:lnTo>
                  <a:pt x="6844" y="46872"/>
                </a:lnTo>
                <a:lnTo>
                  <a:pt x="11932" y="61790"/>
                </a:lnTo>
                <a:lnTo>
                  <a:pt x="13670" y="74531"/>
                </a:lnTo>
                <a:lnTo>
                  <a:pt x="14829" y="90645"/>
                </a:lnTo>
                <a:lnTo>
                  <a:pt x="15601" y="109007"/>
                </a:lnTo>
                <a:lnTo>
                  <a:pt x="16688" y="189462"/>
                </a:lnTo>
                <a:lnTo>
                  <a:pt x="17009" y="249283"/>
                </a:lnTo>
                <a:lnTo>
                  <a:pt x="16102" y="263344"/>
                </a:lnTo>
                <a:lnTo>
                  <a:pt x="14545" y="275575"/>
                </a:lnTo>
                <a:lnTo>
                  <a:pt x="12554" y="286587"/>
                </a:lnTo>
                <a:lnTo>
                  <a:pt x="12180" y="296786"/>
                </a:lnTo>
                <a:lnTo>
                  <a:pt x="12883" y="306442"/>
                </a:lnTo>
                <a:lnTo>
                  <a:pt x="14303" y="315737"/>
                </a:lnTo>
                <a:lnTo>
                  <a:pt x="15250" y="323840"/>
                </a:lnTo>
                <a:lnTo>
                  <a:pt x="15882" y="331146"/>
                </a:lnTo>
                <a:lnTo>
                  <a:pt x="16584" y="343391"/>
                </a:lnTo>
                <a:lnTo>
                  <a:pt x="17072" y="357664"/>
                </a:lnTo>
                <a:lnTo>
                  <a:pt x="17123" y="354789"/>
                </a:lnTo>
                <a:lnTo>
                  <a:pt x="16178" y="349874"/>
                </a:lnTo>
                <a:lnTo>
                  <a:pt x="12588" y="334252"/>
                </a:lnTo>
                <a:lnTo>
                  <a:pt x="12202" y="325705"/>
                </a:lnTo>
                <a:lnTo>
                  <a:pt x="12898" y="317150"/>
                </a:lnTo>
                <a:lnTo>
                  <a:pt x="14313" y="308588"/>
                </a:lnTo>
                <a:lnTo>
                  <a:pt x="15257" y="299071"/>
                </a:lnTo>
                <a:lnTo>
                  <a:pt x="15886" y="288916"/>
                </a:lnTo>
                <a:lnTo>
                  <a:pt x="16306" y="278336"/>
                </a:lnTo>
                <a:lnTo>
                  <a:pt x="17538" y="267472"/>
                </a:lnTo>
                <a:lnTo>
                  <a:pt x="19312" y="256420"/>
                </a:lnTo>
                <a:lnTo>
                  <a:pt x="21447" y="245242"/>
                </a:lnTo>
                <a:lnTo>
                  <a:pt x="25728" y="228265"/>
                </a:lnTo>
                <a:lnTo>
                  <a:pt x="38105" y="184002"/>
                </a:lnTo>
                <a:lnTo>
                  <a:pt x="44453" y="164578"/>
                </a:lnTo>
                <a:lnTo>
                  <a:pt x="50591" y="147819"/>
                </a:lnTo>
                <a:lnTo>
                  <a:pt x="56586" y="132836"/>
                </a:lnTo>
                <a:lnTo>
                  <a:pt x="62490" y="119038"/>
                </a:lnTo>
                <a:lnTo>
                  <a:pt x="74128" y="93546"/>
                </a:lnTo>
                <a:lnTo>
                  <a:pt x="91391" y="57774"/>
                </a:lnTo>
                <a:lnTo>
                  <a:pt x="98074" y="46136"/>
                </a:lnTo>
                <a:lnTo>
                  <a:pt x="105388" y="34568"/>
                </a:lnTo>
                <a:lnTo>
                  <a:pt x="113121" y="23046"/>
                </a:lnTo>
                <a:lnTo>
                  <a:pt x="119229" y="15364"/>
                </a:lnTo>
                <a:lnTo>
                  <a:pt x="124254" y="10243"/>
                </a:lnTo>
                <a:lnTo>
                  <a:pt x="128556" y="6829"/>
                </a:lnTo>
                <a:lnTo>
                  <a:pt x="135876" y="3035"/>
                </a:lnTo>
                <a:lnTo>
                  <a:pt x="139162" y="2024"/>
                </a:lnTo>
                <a:lnTo>
                  <a:pt x="142304" y="2302"/>
                </a:lnTo>
                <a:lnTo>
                  <a:pt x="145352" y="3440"/>
                </a:lnTo>
                <a:lnTo>
                  <a:pt x="148336" y="5151"/>
                </a:lnTo>
                <a:lnTo>
                  <a:pt x="154192" y="12132"/>
                </a:lnTo>
                <a:lnTo>
                  <a:pt x="157087" y="16661"/>
                </a:lnTo>
                <a:lnTo>
                  <a:pt x="159017" y="23490"/>
                </a:lnTo>
                <a:lnTo>
                  <a:pt x="160304" y="31853"/>
                </a:lnTo>
                <a:lnTo>
                  <a:pt x="161162" y="41238"/>
                </a:lnTo>
                <a:lnTo>
                  <a:pt x="161734" y="51305"/>
                </a:lnTo>
                <a:lnTo>
                  <a:pt x="162370" y="72650"/>
                </a:lnTo>
                <a:lnTo>
                  <a:pt x="160634" y="85581"/>
                </a:lnTo>
                <a:lnTo>
                  <a:pt x="157572" y="99916"/>
                </a:lnTo>
                <a:lnTo>
                  <a:pt x="153626" y="115189"/>
                </a:lnTo>
                <a:lnTo>
                  <a:pt x="150994" y="130133"/>
                </a:lnTo>
                <a:lnTo>
                  <a:pt x="149241" y="144858"/>
                </a:lnTo>
                <a:lnTo>
                  <a:pt x="144232" y="201036"/>
                </a:lnTo>
                <a:lnTo>
                  <a:pt x="141875" y="225465"/>
                </a:lnTo>
                <a:lnTo>
                  <a:pt x="140304" y="244607"/>
                </a:lnTo>
                <a:lnTo>
                  <a:pt x="139256" y="260227"/>
                </a:lnTo>
                <a:lnTo>
                  <a:pt x="138092" y="285202"/>
                </a:lnTo>
                <a:lnTo>
                  <a:pt x="137575" y="305827"/>
                </a:lnTo>
                <a:lnTo>
                  <a:pt x="138388" y="314374"/>
                </a:lnTo>
                <a:lnTo>
                  <a:pt x="139884" y="321978"/>
                </a:lnTo>
                <a:lnTo>
                  <a:pt x="141833" y="328952"/>
                </a:lnTo>
                <a:lnTo>
                  <a:pt x="144087" y="333602"/>
                </a:lnTo>
                <a:lnTo>
                  <a:pt x="146541" y="336702"/>
                </a:lnTo>
                <a:lnTo>
                  <a:pt x="149128" y="338768"/>
                </a:lnTo>
                <a:lnTo>
                  <a:pt x="151806" y="340145"/>
                </a:lnTo>
                <a:lnTo>
                  <a:pt x="157322" y="341676"/>
                </a:lnTo>
                <a:lnTo>
                  <a:pt x="161079" y="341132"/>
                </a:lnTo>
                <a:lnTo>
                  <a:pt x="165488" y="339817"/>
                </a:lnTo>
                <a:lnTo>
                  <a:pt x="170334" y="337987"/>
                </a:lnTo>
                <a:lnTo>
                  <a:pt x="175468" y="334862"/>
                </a:lnTo>
                <a:lnTo>
                  <a:pt x="180796" y="330874"/>
                </a:lnTo>
                <a:lnTo>
                  <a:pt x="186253" y="326311"/>
                </a:lnTo>
                <a:lnTo>
                  <a:pt x="192749" y="320411"/>
                </a:lnTo>
                <a:lnTo>
                  <a:pt x="207586" y="306235"/>
                </a:lnTo>
                <a:lnTo>
                  <a:pt x="216495" y="296549"/>
                </a:lnTo>
                <a:lnTo>
                  <a:pt x="226245" y="285330"/>
                </a:lnTo>
                <a:lnTo>
                  <a:pt x="257175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100 - 10(2 + 3) + </a:t>
            </a:r>
            <a:r>
              <a:rPr lang="en-US" dirty="0" smtClean="0"/>
              <a:t>2 </a:t>
            </a:r>
            <a:r>
              <a:rPr lang="en-US" dirty="0" smtClean="0">
                <a:latin typeface="Century Schoolbook"/>
              </a:rPr>
              <a:t>●</a:t>
            </a:r>
            <a:r>
              <a:rPr lang="en-US" dirty="0" smtClean="0"/>
              <a:t> 3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4" name="SMARTPenAnnotation682"/>
          <p:cNvSpPr/>
          <p:nvPr/>
        </p:nvSpPr>
        <p:spPr>
          <a:xfrm>
            <a:off x="6003607" y="540067"/>
            <a:ext cx="317184" cy="351474"/>
          </a:xfrm>
          <a:custGeom>
            <a:avLst/>
            <a:gdLst/>
            <a:ahLst/>
            <a:cxnLst/>
            <a:rect l="0" t="0" r="0" b="0"/>
            <a:pathLst>
              <a:path w="317184" h="351474">
                <a:moveTo>
                  <a:pt x="0" y="0"/>
                </a:moveTo>
                <a:lnTo>
                  <a:pt x="13652" y="13652"/>
                </a:lnTo>
                <a:lnTo>
                  <a:pt x="19579" y="17674"/>
                </a:lnTo>
                <a:lnTo>
                  <a:pt x="25435" y="20355"/>
                </a:lnTo>
                <a:lnTo>
                  <a:pt x="31244" y="22143"/>
                </a:lnTo>
                <a:lnTo>
                  <a:pt x="40239" y="26669"/>
                </a:lnTo>
                <a:lnTo>
                  <a:pt x="47412" y="31855"/>
                </a:lnTo>
                <a:lnTo>
                  <a:pt x="53774" y="37335"/>
                </a:lnTo>
                <a:lnTo>
                  <a:pt x="59777" y="45486"/>
                </a:lnTo>
                <a:lnTo>
                  <a:pt x="65620" y="54506"/>
                </a:lnTo>
                <a:lnTo>
                  <a:pt x="71392" y="61690"/>
                </a:lnTo>
                <a:lnTo>
                  <a:pt x="77132" y="70598"/>
                </a:lnTo>
                <a:lnTo>
                  <a:pt x="82859" y="79954"/>
                </a:lnTo>
                <a:lnTo>
                  <a:pt x="88579" y="87288"/>
                </a:lnTo>
                <a:lnTo>
                  <a:pt x="96836" y="96262"/>
                </a:lnTo>
                <a:lnTo>
                  <a:pt x="101705" y="101322"/>
                </a:lnTo>
                <a:lnTo>
                  <a:pt x="104951" y="106601"/>
                </a:lnTo>
                <a:lnTo>
                  <a:pt x="108557" y="117546"/>
                </a:lnTo>
                <a:lnTo>
                  <a:pt x="112377" y="125989"/>
                </a:lnTo>
                <a:lnTo>
                  <a:pt x="117780" y="136380"/>
                </a:lnTo>
                <a:lnTo>
                  <a:pt x="129500" y="157768"/>
                </a:lnTo>
                <a:lnTo>
                  <a:pt x="141452" y="180520"/>
                </a:lnTo>
                <a:lnTo>
                  <a:pt x="165679" y="228508"/>
                </a:lnTo>
                <a:lnTo>
                  <a:pt x="169508" y="235206"/>
                </a:lnTo>
                <a:lnTo>
                  <a:pt x="173966" y="242529"/>
                </a:lnTo>
                <a:lnTo>
                  <a:pt x="178842" y="250269"/>
                </a:lnTo>
                <a:lnTo>
                  <a:pt x="183045" y="256381"/>
                </a:lnTo>
                <a:lnTo>
                  <a:pt x="190256" y="265712"/>
                </a:lnTo>
                <a:lnTo>
                  <a:pt x="195417" y="271439"/>
                </a:lnTo>
                <a:lnTo>
                  <a:pt x="208772" y="285422"/>
                </a:lnTo>
                <a:lnTo>
                  <a:pt x="216334" y="292199"/>
                </a:lnTo>
                <a:lnTo>
                  <a:pt x="224233" y="298622"/>
                </a:lnTo>
                <a:lnTo>
                  <a:pt x="232356" y="304809"/>
                </a:lnTo>
                <a:lnTo>
                  <a:pt x="239677" y="310838"/>
                </a:lnTo>
                <a:lnTo>
                  <a:pt x="246462" y="316763"/>
                </a:lnTo>
                <a:lnTo>
                  <a:pt x="252890" y="322618"/>
                </a:lnTo>
                <a:lnTo>
                  <a:pt x="262573" y="329123"/>
                </a:lnTo>
                <a:lnTo>
                  <a:pt x="270051" y="332967"/>
                </a:lnTo>
                <a:lnTo>
                  <a:pt x="279617" y="339534"/>
                </a:lnTo>
                <a:lnTo>
                  <a:pt x="288484" y="342855"/>
                </a:lnTo>
                <a:lnTo>
                  <a:pt x="298328" y="350150"/>
                </a:lnTo>
                <a:lnTo>
                  <a:pt x="304358" y="350885"/>
                </a:lnTo>
                <a:lnTo>
                  <a:pt x="317183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83"/>
          <p:cNvSpPr/>
          <p:nvPr/>
        </p:nvSpPr>
        <p:spPr>
          <a:xfrm>
            <a:off x="5909309" y="488632"/>
            <a:ext cx="368619" cy="308611"/>
          </a:xfrm>
          <a:custGeom>
            <a:avLst/>
            <a:gdLst/>
            <a:ahLst/>
            <a:cxnLst/>
            <a:rect l="0" t="0" r="0" b="0"/>
            <a:pathLst>
              <a:path w="368619" h="308611">
                <a:moveTo>
                  <a:pt x="368618" y="0"/>
                </a:moveTo>
                <a:lnTo>
                  <a:pt x="350415" y="4551"/>
                </a:lnTo>
                <a:lnTo>
                  <a:pt x="345053" y="6844"/>
                </a:lnTo>
                <a:lnTo>
                  <a:pt x="341478" y="9325"/>
                </a:lnTo>
                <a:lnTo>
                  <a:pt x="334648" y="15575"/>
                </a:lnTo>
                <a:lnTo>
                  <a:pt x="328827" y="19908"/>
                </a:lnTo>
                <a:lnTo>
                  <a:pt x="322088" y="24702"/>
                </a:lnTo>
                <a:lnTo>
                  <a:pt x="315690" y="30756"/>
                </a:lnTo>
                <a:lnTo>
                  <a:pt x="309520" y="37649"/>
                </a:lnTo>
                <a:lnTo>
                  <a:pt x="303502" y="45102"/>
                </a:lnTo>
                <a:lnTo>
                  <a:pt x="298538" y="51023"/>
                </a:lnTo>
                <a:lnTo>
                  <a:pt x="290481" y="60142"/>
                </a:lnTo>
                <a:lnTo>
                  <a:pt x="281186" y="69910"/>
                </a:lnTo>
                <a:lnTo>
                  <a:pt x="242788" y="108663"/>
                </a:lnTo>
                <a:lnTo>
                  <a:pt x="236154" y="114352"/>
                </a:lnTo>
                <a:lnTo>
                  <a:pt x="228874" y="120050"/>
                </a:lnTo>
                <a:lnTo>
                  <a:pt x="221162" y="125753"/>
                </a:lnTo>
                <a:lnTo>
                  <a:pt x="214117" y="131460"/>
                </a:lnTo>
                <a:lnTo>
                  <a:pt x="207515" y="137170"/>
                </a:lnTo>
                <a:lnTo>
                  <a:pt x="201208" y="142882"/>
                </a:lnTo>
                <a:lnTo>
                  <a:pt x="155926" y="187327"/>
                </a:lnTo>
                <a:lnTo>
                  <a:pt x="138241" y="202990"/>
                </a:lnTo>
                <a:lnTo>
                  <a:pt x="120736" y="217241"/>
                </a:lnTo>
                <a:lnTo>
                  <a:pt x="88903" y="241332"/>
                </a:lnTo>
                <a:lnTo>
                  <a:pt x="65230" y="258389"/>
                </a:lnTo>
                <a:lnTo>
                  <a:pt x="56822" y="265604"/>
                </a:lnTo>
                <a:lnTo>
                  <a:pt x="50264" y="272319"/>
                </a:lnTo>
                <a:lnTo>
                  <a:pt x="44940" y="278701"/>
                </a:lnTo>
                <a:lnTo>
                  <a:pt x="33944" y="288332"/>
                </a:lnTo>
                <a:lnTo>
                  <a:pt x="23659" y="295788"/>
                </a:lnTo>
                <a:lnTo>
                  <a:pt x="19582" y="299109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84"/>
          <p:cNvSpPr/>
          <p:nvPr/>
        </p:nvSpPr>
        <p:spPr>
          <a:xfrm>
            <a:off x="6517957" y="642937"/>
            <a:ext cx="617221" cy="25719"/>
          </a:xfrm>
          <a:custGeom>
            <a:avLst/>
            <a:gdLst/>
            <a:ahLst/>
            <a:cxnLst/>
            <a:rect l="0" t="0" r="0" b="0"/>
            <a:pathLst>
              <a:path w="617221" h="2571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6843" y="8731"/>
                </a:lnTo>
                <a:lnTo>
                  <a:pt x="9325" y="10583"/>
                </a:lnTo>
                <a:lnTo>
                  <a:pt x="11932" y="12770"/>
                </a:lnTo>
                <a:lnTo>
                  <a:pt x="16527" y="14228"/>
                </a:lnTo>
                <a:lnTo>
                  <a:pt x="22448" y="15201"/>
                </a:lnTo>
                <a:lnTo>
                  <a:pt x="29253" y="15849"/>
                </a:lnTo>
                <a:lnTo>
                  <a:pt x="39354" y="16569"/>
                </a:lnTo>
                <a:lnTo>
                  <a:pt x="43381" y="16761"/>
                </a:lnTo>
                <a:lnTo>
                  <a:pt x="49876" y="15936"/>
                </a:lnTo>
                <a:lnTo>
                  <a:pt x="58016" y="14434"/>
                </a:lnTo>
                <a:lnTo>
                  <a:pt x="67252" y="12480"/>
                </a:lnTo>
                <a:lnTo>
                  <a:pt x="76267" y="11178"/>
                </a:lnTo>
                <a:lnTo>
                  <a:pt x="85135" y="10309"/>
                </a:lnTo>
                <a:lnTo>
                  <a:pt x="93904" y="9730"/>
                </a:lnTo>
                <a:lnTo>
                  <a:pt x="111268" y="9087"/>
                </a:lnTo>
                <a:lnTo>
                  <a:pt x="141147" y="8674"/>
                </a:lnTo>
                <a:lnTo>
                  <a:pt x="350982" y="8573"/>
                </a:lnTo>
                <a:lnTo>
                  <a:pt x="362576" y="9525"/>
                </a:lnTo>
                <a:lnTo>
                  <a:pt x="376019" y="11113"/>
                </a:lnTo>
                <a:lnTo>
                  <a:pt x="390698" y="13123"/>
                </a:lnTo>
                <a:lnTo>
                  <a:pt x="403340" y="14464"/>
                </a:lnTo>
                <a:lnTo>
                  <a:pt x="414626" y="15358"/>
                </a:lnTo>
                <a:lnTo>
                  <a:pt x="433833" y="16351"/>
                </a:lnTo>
                <a:lnTo>
                  <a:pt x="448720" y="16792"/>
                </a:lnTo>
                <a:lnTo>
                  <a:pt x="479696" y="17099"/>
                </a:lnTo>
                <a:lnTo>
                  <a:pt x="485532" y="17114"/>
                </a:lnTo>
                <a:lnTo>
                  <a:pt x="496091" y="18077"/>
                </a:lnTo>
                <a:lnTo>
                  <a:pt x="525602" y="21687"/>
                </a:lnTo>
                <a:lnTo>
                  <a:pt x="539949" y="23030"/>
                </a:lnTo>
                <a:lnTo>
                  <a:pt x="553324" y="23926"/>
                </a:lnTo>
                <a:lnTo>
                  <a:pt x="582730" y="25187"/>
                </a:lnTo>
                <a:lnTo>
                  <a:pt x="61722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85"/>
          <p:cNvSpPr/>
          <p:nvPr/>
        </p:nvSpPr>
        <p:spPr>
          <a:xfrm>
            <a:off x="6972300" y="531495"/>
            <a:ext cx="299888" cy="231458"/>
          </a:xfrm>
          <a:custGeom>
            <a:avLst/>
            <a:gdLst/>
            <a:ahLst/>
            <a:cxnLst/>
            <a:rect l="0" t="0" r="0" b="0"/>
            <a:pathLst>
              <a:path w="299888" h="231458">
                <a:moveTo>
                  <a:pt x="0" y="0"/>
                </a:moveTo>
                <a:lnTo>
                  <a:pt x="11931" y="0"/>
                </a:lnTo>
                <a:lnTo>
                  <a:pt x="14622" y="952"/>
                </a:lnTo>
                <a:lnTo>
                  <a:pt x="23243" y="6785"/>
                </a:lnTo>
                <a:lnTo>
                  <a:pt x="24069" y="7380"/>
                </a:lnTo>
                <a:lnTo>
                  <a:pt x="28428" y="8730"/>
                </a:lnTo>
                <a:lnTo>
                  <a:pt x="43432" y="12770"/>
                </a:lnTo>
                <a:lnTo>
                  <a:pt x="51814" y="14228"/>
                </a:lnTo>
                <a:lnTo>
                  <a:pt x="60260" y="15200"/>
                </a:lnTo>
                <a:lnTo>
                  <a:pt x="68748" y="15848"/>
                </a:lnTo>
                <a:lnTo>
                  <a:pt x="76312" y="16280"/>
                </a:lnTo>
                <a:lnTo>
                  <a:pt x="89796" y="16760"/>
                </a:lnTo>
                <a:lnTo>
                  <a:pt x="105584" y="18794"/>
                </a:lnTo>
                <a:lnTo>
                  <a:pt x="185109" y="30664"/>
                </a:lnTo>
                <a:lnTo>
                  <a:pt x="194843" y="31873"/>
                </a:lnTo>
                <a:lnTo>
                  <a:pt x="203238" y="32678"/>
                </a:lnTo>
                <a:lnTo>
                  <a:pt x="210739" y="33215"/>
                </a:lnTo>
                <a:lnTo>
                  <a:pt x="223201" y="33812"/>
                </a:lnTo>
                <a:lnTo>
                  <a:pt x="231916" y="34077"/>
                </a:lnTo>
                <a:lnTo>
                  <a:pt x="254079" y="34271"/>
                </a:lnTo>
                <a:lnTo>
                  <a:pt x="260879" y="36821"/>
                </a:lnTo>
                <a:lnTo>
                  <a:pt x="269298" y="40177"/>
                </a:lnTo>
                <a:lnTo>
                  <a:pt x="276215" y="41669"/>
                </a:lnTo>
                <a:lnTo>
                  <a:pt x="285465" y="42508"/>
                </a:lnTo>
                <a:lnTo>
                  <a:pt x="288418" y="43579"/>
                </a:lnTo>
                <a:lnTo>
                  <a:pt x="297460" y="49601"/>
                </a:lnTo>
                <a:lnTo>
                  <a:pt x="298319" y="50212"/>
                </a:lnTo>
                <a:lnTo>
                  <a:pt x="298891" y="51572"/>
                </a:lnTo>
                <a:lnTo>
                  <a:pt x="299887" y="58708"/>
                </a:lnTo>
                <a:lnTo>
                  <a:pt x="297430" y="64510"/>
                </a:lnTo>
                <a:lnTo>
                  <a:pt x="292643" y="74655"/>
                </a:lnTo>
                <a:lnTo>
                  <a:pt x="287263" y="80963"/>
                </a:lnTo>
                <a:lnTo>
                  <a:pt x="282949" y="83503"/>
                </a:lnTo>
                <a:lnTo>
                  <a:pt x="277214" y="86148"/>
                </a:lnTo>
                <a:lnTo>
                  <a:pt x="270534" y="88865"/>
                </a:lnTo>
                <a:lnTo>
                  <a:pt x="265128" y="91628"/>
                </a:lnTo>
                <a:lnTo>
                  <a:pt x="256582" y="97238"/>
                </a:lnTo>
                <a:lnTo>
                  <a:pt x="249609" y="102907"/>
                </a:lnTo>
                <a:lnTo>
                  <a:pt x="242382" y="108601"/>
                </a:lnTo>
                <a:lnTo>
                  <a:pt x="237788" y="111453"/>
                </a:lnTo>
                <a:lnTo>
                  <a:pt x="228556" y="117162"/>
                </a:lnTo>
                <a:lnTo>
                  <a:pt x="221277" y="122874"/>
                </a:lnTo>
                <a:lnTo>
                  <a:pt x="214869" y="128588"/>
                </a:lnTo>
                <a:lnTo>
                  <a:pt x="207891" y="134302"/>
                </a:lnTo>
                <a:lnTo>
                  <a:pt x="203365" y="137160"/>
                </a:lnTo>
                <a:lnTo>
                  <a:pt x="198442" y="140017"/>
                </a:lnTo>
                <a:lnTo>
                  <a:pt x="182811" y="148272"/>
                </a:lnTo>
                <a:lnTo>
                  <a:pt x="173308" y="153140"/>
                </a:lnTo>
                <a:lnTo>
                  <a:pt x="164117" y="158291"/>
                </a:lnTo>
                <a:lnTo>
                  <a:pt x="155130" y="163630"/>
                </a:lnTo>
                <a:lnTo>
                  <a:pt x="137527" y="174641"/>
                </a:lnTo>
                <a:lnTo>
                  <a:pt x="94346" y="202926"/>
                </a:lnTo>
                <a:lnTo>
                  <a:pt x="88614" y="207674"/>
                </a:lnTo>
                <a:lnTo>
                  <a:pt x="84794" y="211792"/>
                </a:lnTo>
                <a:lnTo>
                  <a:pt x="77152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86"/>
          <p:cNvSpPr/>
          <p:nvPr/>
        </p:nvSpPr>
        <p:spPr>
          <a:xfrm>
            <a:off x="7573966" y="526820"/>
            <a:ext cx="169710" cy="124303"/>
          </a:xfrm>
          <a:custGeom>
            <a:avLst/>
            <a:gdLst/>
            <a:ahLst/>
            <a:cxnLst/>
            <a:rect l="0" t="0" r="0" b="0"/>
            <a:pathLst>
              <a:path w="169710" h="124303">
                <a:moveTo>
                  <a:pt x="75561" y="38964"/>
                </a:moveTo>
                <a:lnTo>
                  <a:pt x="71010" y="29863"/>
                </a:lnTo>
                <a:lnTo>
                  <a:pt x="68717" y="27182"/>
                </a:lnTo>
                <a:lnTo>
                  <a:pt x="66236" y="25394"/>
                </a:lnTo>
                <a:lnTo>
                  <a:pt x="60939" y="23408"/>
                </a:lnTo>
                <a:lnTo>
                  <a:pt x="58193" y="22879"/>
                </a:lnTo>
                <a:lnTo>
                  <a:pt x="55410" y="22526"/>
                </a:lnTo>
                <a:lnTo>
                  <a:pt x="51649" y="23243"/>
                </a:lnTo>
                <a:lnTo>
                  <a:pt x="47237" y="24673"/>
                </a:lnTo>
                <a:lnTo>
                  <a:pt x="42391" y="26580"/>
                </a:lnTo>
                <a:lnTo>
                  <a:pt x="38208" y="27850"/>
                </a:lnTo>
                <a:lnTo>
                  <a:pt x="34467" y="28698"/>
                </a:lnTo>
                <a:lnTo>
                  <a:pt x="31020" y="29262"/>
                </a:lnTo>
                <a:lnTo>
                  <a:pt x="27769" y="30591"/>
                </a:lnTo>
                <a:lnTo>
                  <a:pt x="24650" y="32430"/>
                </a:lnTo>
                <a:lnTo>
                  <a:pt x="17351" y="37674"/>
                </a:lnTo>
                <a:lnTo>
                  <a:pt x="13812" y="40931"/>
                </a:lnTo>
                <a:lnTo>
                  <a:pt x="11535" y="43133"/>
                </a:lnTo>
                <a:lnTo>
                  <a:pt x="9064" y="46506"/>
                </a:lnTo>
                <a:lnTo>
                  <a:pt x="6465" y="50660"/>
                </a:lnTo>
                <a:lnTo>
                  <a:pt x="3779" y="55334"/>
                </a:lnTo>
                <a:lnTo>
                  <a:pt x="1989" y="59402"/>
                </a:lnTo>
                <a:lnTo>
                  <a:pt x="795" y="63067"/>
                </a:lnTo>
                <a:lnTo>
                  <a:pt x="0" y="66463"/>
                </a:lnTo>
                <a:lnTo>
                  <a:pt x="422" y="70632"/>
                </a:lnTo>
                <a:lnTo>
                  <a:pt x="1656" y="75316"/>
                </a:lnTo>
                <a:lnTo>
                  <a:pt x="7944" y="93550"/>
                </a:lnTo>
                <a:lnTo>
                  <a:pt x="10480" y="101073"/>
                </a:lnTo>
                <a:lnTo>
                  <a:pt x="13124" y="106087"/>
                </a:lnTo>
                <a:lnTo>
                  <a:pt x="15838" y="109431"/>
                </a:lnTo>
                <a:lnTo>
                  <a:pt x="18601" y="111659"/>
                </a:lnTo>
                <a:lnTo>
                  <a:pt x="21395" y="113145"/>
                </a:lnTo>
                <a:lnTo>
                  <a:pt x="24210" y="114136"/>
                </a:lnTo>
                <a:lnTo>
                  <a:pt x="27040" y="114796"/>
                </a:lnTo>
                <a:lnTo>
                  <a:pt x="30831" y="116189"/>
                </a:lnTo>
                <a:lnTo>
                  <a:pt x="35264" y="118070"/>
                </a:lnTo>
                <a:lnTo>
                  <a:pt x="40124" y="120277"/>
                </a:lnTo>
                <a:lnTo>
                  <a:pt x="45269" y="121748"/>
                </a:lnTo>
                <a:lnTo>
                  <a:pt x="50604" y="122728"/>
                </a:lnTo>
                <a:lnTo>
                  <a:pt x="56065" y="123382"/>
                </a:lnTo>
                <a:lnTo>
                  <a:pt x="60659" y="123818"/>
                </a:lnTo>
                <a:lnTo>
                  <a:pt x="64673" y="124108"/>
                </a:lnTo>
                <a:lnTo>
                  <a:pt x="68303" y="124302"/>
                </a:lnTo>
                <a:lnTo>
                  <a:pt x="71675" y="123479"/>
                </a:lnTo>
                <a:lnTo>
                  <a:pt x="74875" y="121977"/>
                </a:lnTo>
                <a:lnTo>
                  <a:pt x="77962" y="120024"/>
                </a:lnTo>
                <a:lnTo>
                  <a:pt x="81924" y="118722"/>
                </a:lnTo>
                <a:lnTo>
                  <a:pt x="86471" y="117853"/>
                </a:lnTo>
                <a:lnTo>
                  <a:pt x="91407" y="117275"/>
                </a:lnTo>
                <a:lnTo>
                  <a:pt x="97554" y="115936"/>
                </a:lnTo>
                <a:lnTo>
                  <a:pt x="104511" y="114091"/>
                </a:lnTo>
                <a:lnTo>
                  <a:pt x="112006" y="111909"/>
                </a:lnTo>
                <a:lnTo>
                  <a:pt x="117955" y="109502"/>
                </a:lnTo>
                <a:lnTo>
                  <a:pt x="122874" y="106944"/>
                </a:lnTo>
                <a:lnTo>
                  <a:pt x="127105" y="104287"/>
                </a:lnTo>
                <a:lnTo>
                  <a:pt x="130879" y="101563"/>
                </a:lnTo>
                <a:lnTo>
                  <a:pt x="134347" y="98794"/>
                </a:lnTo>
                <a:lnTo>
                  <a:pt x="137612" y="95996"/>
                </a:lnTo>
                <a:lnTo>
                  <a:pt x="140741" y="93178"/>
                </a:lnTo>
                <a:lnTo>
                  <a:pt x="146757" y="87507"/>
                </a:lnTo>
                <a:lnTo>
                  <a:pt x="149695" y="83709"/>
                </a:lnTo>
                <a:lnTo>
                  <a:pt x="152606" y="79271"/>
                </a:lnTo>
                <a:lnTo>
                  <a:pt x="155500" y="74408"/>
                </a:lnTo>
                <a:lnTo>
                  <a:pt x="158381" y="70214"/>
                </a:lnTo>
                <a:lnTo>
                  <a:pt x="161254" y="66465"/>
                </a:lnTo>
                <a:lnTo>
                  <a:pt x="164122" y="63013"/>
                </a:lnTo>
                <a:lnTo>
                  <a:pt x="166034" y="59759"/>
                </a:lnTo>
                <a:lnTo>
                  <a:pt x="167309" y="56638"/>
                </a:lnTo>
                <a:lnTo>
                  <a:pt x="168159" y="53604"/>
                </a:lnTo>
                <a:lnTo>
                  <a:pt x="168725" y="50629"/>
                </a:lnTo>
                <a:lnTo>
                  <a:pt x="169103" y="47694"/>
                </a:lnTo>
                <a:lnTo>
                  <a:pt x="169355" y="44784"/>
                </a:lnTo>
                <a:lnTo>
                  <a:pt x="169523" y="41892"/>
                </a:lnTo>
                <a:lnTo>
                  <a:pt x="169709" y="36138"/>
                </a:lnTo>
                <a:lnTo>
                  <a:pt x="168807" y="33270"/>
                </a:lnTo>
                <a:lnTo>
                  <a:pt x="167252" y="30406"/>
                </a:lnTo>
                <a:lnTo>
                  <a:pt x="165263" y="27544"/>
                </a:lnTo>
                <a:lnTo>
                  <a:pt x="163938" y="24683"/>
                </a:lnTo>
                <a:lnTo>
                  <a:pt x="163054" y="21824"/>
                </a:lnTo>
                <a:lnTo>
                  <a:pt x="162465" y="18965"/>
                </a:lnTo>
                <a:lnTo>
                  <a:pt x="161119" y="17059"/>
                </a:lnTo>
                <a:lnTo>
                  <a:pt x="159270" y="15788"/>
                </a:lnTo>
                <a:lnTo>
                  <a:pt x="157085" y="14941"/>
                </a:lnTo>
                <a:lnTo>
                  <a:pt x="152116" y="11460"/>
                </a:lnTo>
                <a:lnTo>
                  <a:pt x="149458" y="9198"/>
                </a:lnTo>
                <a:lnTo>
                  <a:pt x="146733" y="7690"/>
                </a:lnTo>
                <a:lnTo>
                  <a:pt x="143964" y="6685"/>
                </a:lnTo>
                <a:lnTo>
                  <a:pt x="141166" y="6015"/>
                </a:lnTo>
                <a:lnTo>
                  <a:pt x="138347" y="4616"/>
                </a:lnTo>
                <a:lnTo>
                  <a:pt x="135516" y="2730"/>
                </a:lnTo>
                <a:lnTo>
                  <a:pt x="132676" y="521"/>
                </a:lnTo>
                <a:lnTo>
                  <a:pt x="128878" y="0"/>
                </a:lnTo>
                <a:lnTo>
                  <a:pt x="124440" y="606"/>
                </a:lnTo>
                <a:lnTo>
                  <a:pt x="119578" y="1962"/>
                </a:lnTo>
                <a:lnTo>
                  <a:pt x="115383" y="2866"/>
                </a:lnTo>
                <a:lnTo>
                  <a:pt x="111634" y="3469"/>
                </a:lnTo>
                <a:lnTo>
                  <a:pt x="108182" y="3871"/>
                </a:lnTo>
                <a:lnTo>
                  <a:pt x="103024" y="5091"/>
                </a:lnTo>
                <a:lnTo>
                  <a:pt x="96727" y="6857"/>
                </a:lnTo>
                <a:lnTo>
                  <a:pt x="89672" y="8987"/>
                </a:lnTo>
                <a:lnTo>
                  <a:pt x="84016" y="11360"/>
                </a:lnTo>
                <a:lnTo>
                  <a:pt x="79293" y="13894"/>
                </a:lnTo>
                <a:lnTo>
                  <a:pt x="75191" y="16536"/>
                </a:lnTo>
                <a:lnTo>
                  <a:pt x="70552" y="19249"/>
                </a:lnTo>
                <a:lnTo>
                  <a:pt x="65554" y="22011"/>
                </a:lnTo>
                <a:lnTo>
                  <a:pt x="60317" y="24805"/>
                </a:lnTo>
                <a:lnTo>
                  <a:pt x="55874" y="27620"/>
                </a:lnTo>
                <a:lnTo>
                  <a:pt x="51959" y="30449"/>
                </a:lnTo>
                <a:lnTo>
                  <a:pt x="48396" y="33287"/>
                </a:lnTo>
                <a:lnTo>
                  <a:pt x="45068" y="36132"/>
                </a:lnTo>
                <a:lnTo>
                  <a:pt x="41898" y="38981"/>
                </a:lnTo>
                <a:lnTo>
                  <a:pt x="38832" y="41833"/>
                </a:lnTo>
                <a:lnTo>
                  <a:pt x="36787" y="44687"/>
                </a:lnTo>
                <a:lnTo>
                  <a:pt x="35425" y="47542"/>
                </a:lnTo>
                <a:lnTo>
                  <a:pt x="34516" y="50398"/>
                </a:lnTo>
                <a:lnTo>
                  <a:pt x="32958" y="54207"/>
                </a:lnTo>
                <a:lnTo>
                  <a:pt x="30966" y="58651"/>
                </a:lnTo>
                <a:lnTo>
                  <a:pt x="28686" y="63519"/>
                </a:lnTo>
                <a:lnTo>
                  <a:pt x="27166" y="67717"/>
                </a:lnTo>
                <a:lnTo>
                  <a:pt x="26153" y="71468"/>
                </a:lnTo>
                <a:lnTo>
                  <a:pt x="25477" y="74921"/>
                </a:lnTo>
                <a:lnTo>
                  <a:pt x="25027" y="78175"/>
                </a:lnTo>
                <a:lnTo>
                  <a:pt x="24727" y="81298"/>
                </a:lnTo>
                <a:lnTo>
                  <a:pt x="24527" y="84332"/>
                </a:lnTo>
                <a:lnTo>
                  <a:pt x="24394" y="87307"/>
                </a:lnTo>
                <a:lnTo>
                  <a:pt x="24244" y="93152"/>
                </a:lnTo>
                <a:lnTo>
                  <a:pt x="25157" y="96045"/>
                </a:lnTo>
                <a:lnTo>
                  <a:pt x="26718" y="98926"/>
                </a:lnTo>
                <a:lnTo>
                  <a:pt x="28712" y="101799"/>
                </a:lnTo>
                <a:lnTo>
                  <a:pt x="30993" y="104666"/>
                </a:lnTo>
                <a:lnTo>
                  <a:pt x="33467" y="107531"/>
                </a:lnTo>
                <a:lnTo>
                  <a:pt x="36068" y="110393"/>
                </a:lnTo>
                <a:lnTo>
                  <a:pt x="38755" y="112301"/>
                </a:lnTo>
                <a:lnTo>
                  <a:pt x="41499" y="113573"/>
                </a:lnTo>
                <a:lnTo>
                  <a:pt x="44281" y="114421"/>
                </a:lnTo>
                <a:lnTo>
                  <a:pt x="48040" y="114986"/>
                </a:lnTo>
                <a:lnTo>
                  <a:pt x="52451" y="115363"/>
                </a:lnTo>
                <a:lnTo>
                  <a:pt x="57297" y="115615"/>
                </a:lnTo>
                <a:lnTo>
                  <a:pt x="67762" y="115894"/>
                </a:lnTo>
                <a:lnTo>
                  <a:pt x="73219" y="115968"/>
                </a:lnTo>
                <a:lnTo>
                  <a:pt x="77810" y="115065"/>
                </a:lnTo>
                <a:lnTo>
                  <a:pt x="81823" y="113511"/>
                </a:lnTo>
                <a:lnTo>
                  <a:pt x="85450" y="111522"/>
                </a:lnTo>
                <a:lnTo>
                  <a:pt x="90727" y="108291"/>
                </a:lnTo>
                <a:lnTo>
                  <a:pt x="104208" y="99621"/>
                </a:lnTo>
                <a:lnTo>
                  <a:pt x="109899" y="96547"/>
                </a:lnTo>
                <a:lnTo>
                  <a:pt x="114646" y="94498"/>
                </a:lnTo>
                <a:lnTo>
                  <a:pt x="118762" y="93132"/>
                </a:lnTo>
                <a:lnTo>
                  <a:pt x="122460" y="90316"/>
                </a:lnTo>
                <a:lnTo>
                  <a:pt x="125877" y="86534"/>
                </a:lnTo>
                <a:lnTo>
                  <a:pt x="129107" y="82107"/>
                </a:lnTo>
                <a:lnTo>
                  <a:pt x="132214" y="78204"/>
                </a:lnTo>
                <a:lnTo>
                  <a:pt x="135237" y="74649"/>
                </a:lnTo>
                <a:lnTo>
                  <a:pt x="138205" y="71327"/>
                </a:lnTo>
                <a:lnTo>
                  <a:pt x="140184" y="68159"/>
                </a:lnTo>
                <a:lnTo>
                  <a:pt x="141503" y="65095"/>
                </a:lnTo>
                <a:lnTo>
                  <a:pt x="142383" y="62100"/>
                </a:lnTo>
                <a:lnTo>
                  <a:pt x="143921" y="58198"/>
                </a:lnTo>
                <a:lnTo>
                  <a:pt x="145899" y="53692"/>
                </a:lnTo>
                <a:lnTo>
                  <a:pt x="148171" y="48783"/>
                </a:lnTo>
                <a:lnTo>
                  <a:pt x="149685" y="44558"/>
                </a:lnTo>
                <a:lnTo>
                  <a:pt x="150695" y="40788"/>
                </a:lnTo>
                <a:lnTo>
                  <a:pt x="151367" y="37323"/>
                </a:lnTo>
                <a:lnTo>
                  <a:pt x="151816" y="34060"/>
                </a:lnTo>
                <a:lnTo>
                  <a:pt x="152115" y="30932"/>
                </a:lnTo>
                <a:lnTo>
                  <a:pt x="152315" y="27895"/>
                </a:lnTo>
                <a:lnTo>
                  <a:pt x="151495" y="24917"/>
                </a:lnTo>
                <a:lnTo>
                  <a:pt x="149996" y="21980"/>
                </a:lnTo>
                <a:lnTo>
                  <a:pt x="148045" y="19069"/>
                </a:lnTo>
                <a:lnTo>
                  <a:pt x="145791" y="17128"/>
                </a:lnTo>
                <a:lnTo>
                  <a:pt x="143336" y="15834"/>
                </a:lnTo>
                <a:lnTo>
                  <a:pt x="140747" y="14972"/>
                </a:lnTo>
                <a:lnTo>
                  <a:pt x="137116" y="14397"/>
                </a:lnTo>
                <a:lnTo>
                  <a:pt x="132790" y="14014"/>
                </a:lnTo>
                <a:lnTo>
                  <a:pt x="121261" y="13398"/>
                </a:lnTo>
                <a:lnTo>
                  <a:pt x="118410" y="14300"/>
                </a:lnTo>
                <a:lnTo>
                  <a:pt x="114605" y="15854"/>
                </a:lnTo>
                <a:lnTo>
                  <a:pt x="110163" y="17843"/>
                </a:lnTo>
                <a:lnTo>
                  <a:pt x="106249" y="19168"/>
                </a:lnTo>
                <a:lnTo>
                  <a:pt x="102687" y="20052"/>
                </a:lnTo>
                <a:lnTo>
                  <a:pt x="99360" y="20641"/>
                </a:lnTo>
                <a:lnTo>
                  <a:pt x="96189" y="21987"/>
                </a:lnTo>
                <a:lnTo>
                  <a:pt x="93124" y="23836"/>
                </a:lnTo>
                <a:lnTo>
                  <a:pt x="90127" y="26021"/>
                </a:lnTo>
                <a:lnTo>
                  <a:pt x="86224" y="30336"/>
                </a:lnTo>
                <a:lnTo>
                  <a:pt x="81717" y="36069"/>
                </a:lnTo>
                <a:lnTo>
                  <a:pt x="76808" y="42749"/>
                </a:lnTo>
                <a:lnTo>
                  <a:pt x="73535" y="49108"/>
                </a:lnTo>
                <a:lnTo>
                  <a:pt x="71353" y="55252"/>
                </a:lnTo>
                <a:lnTo>
                  <a:pt x="69898" y="61253"/>
                </a:lnTo>
                <a:lnTo>
                  <a:pt x="69881" y="65253"/>
                </a:lnTo>
                <a:lnTo>
                  <a:pt x="70822" y="67920"/>
                </a:lnTo>
                <a:lnTo>
                  <a:pt x="72402" y="69698"/>
                </a:lnTo>
                <a:lnTo>
                  <a:pt x="74407" y="70884"/>
                </a:lnTo>
                <a:lnTo>
                  <a:pt x="79176" y="72201"/>
                </a:lnTo>
                <a:lnTo>
                  <a:pt x="82734" y="71600"/>
                </a:lnTo>
                <a:lnTo>
                  <a:pt x="87010" y="70246"/>
                </a:lnTo>
                <a:lnTo>
                  <a:pt x="91767" y="68391"/>
                </a:lnTo>
                <a:lnTo>
                  <a:pt x="98747" y="66203"/>
                </a:lnTo>
                <a:lnTo>
                  <a:pt x="116664" y="61230"/>
                </a:lnTo>
                <a:lnTo>
                  <a:pt x="123918" y="57618"/>
                </a:lnTo>
                <a:lnTo>
                  <a:pt x="129707" y="53305"/>
                </a:lnTo>
                <a:lnTo>
                  <a:pt x="134518" y="48525"/>
                </a:lnTo>
                <a:lnTo>
                  <a:pt x="137726" y="43433"/>
                </a:lnTo>
                <a:lnTo>
                  <a:pt x="139864" y="38134"/>
                </a:lnTo>
                <a:lnTo>
                  <a:pt x="141290" y="32696"/>
                </a:lnTo>
                <a:lnTo>
                  <a:pt x="141288" y="29070"/>
                </a:lnTo>
                <a:lnTo>
                  <a:pt x="140334" y="26653"/>
                </a:lnTo>
                <a:lnTo>
                  <a:pt x="138746" y="25042"/>
                </a:lnTo>
                <a:lnTo>
                  <a:pt x="136733" y="23968"/>
                </a:lnTo>
                <a:lnTo>
                  <a:pt x="131958" y="22774"/>
                </a:lnTo>
                <a:lnTo>
                  <a:pt x="128400" y="22456"/>
                </a:lnTo>
                <a:lnTo>
                  <a:pt x="124122" y="22244"/>
                </a:lnTo>
                <a:lnTo>
                  <a:pt x="119365" y="22102"/>
                </a:lnTo>
                <a:lnTo>
                  <a:pt x="113336" y="22961"/>
                </a:lnTo>
                <a:lnTo>
                  <a:pt x="106459" y="24485"/>
                </a:lnTo>
                <a:lnTo>
                  <a:pt x="99018" y="26454"/>
                </a:lnTo>
                <a:lnTo>
                  <a:pt x="93103" y="27767"/>
                </a:lnTo>
                <a:lnTo>
                  <a:pt x="88209" y="28642"/>
                </a:lnTo>
                <a:lnTo>
                  <a:pt x="83992" y="29225"/>
                </a:lnTo>
                <a:lnTo>
                  <a:pt x="79277" y="29614"/>
                </a:lnTo>
                <a:lnTo>
                  <a:pt x="74229" y="29873"/>
                </a:lnTo>
                <a:lnTo>
                  <a:pt x="68958" y="30046"/>
                </a:lnTo>
                <a:lnTo>
                  <a:pt x="64491" y="31114"/>
                </a:lnTo>
                <a:lnTo>
                  <a:pt x="60561" y="32778"/>
                </a:lnTo>
                <a:lnTo>
                  <a:pt x="56989" y="34840"/>
                </a:lnTo>
                <a:lnTo>
                  <a:pt x="56512" y="35263"/>
                </a:lnTo>
                <a:lnTo>
                  <a:pt x="61062" y="33192"/>
                </a:lnTo>
                <a:lnTo>
                  <a:pt x="64942" y="32259"/>
                </a:lnTo>
                <a:lnTo>
                  <a:pt x="69434" y="31636"/>
                </a:lnTo>
                <a:lnTo>
                  <a:pt x="74335" y="31222"/>
                </a:lnTo>
                <a:lnTo>
                  <a:pt x="78553" y="31898"/>
                </a:lnTo>
                <a:lnTo>
                  <a:pt x="82318" y="33301"/>
                </a:lnTo>
                <a:lnTo>
                  <a:pt x="90654" y="37846"/>
                </a:lnTo>
                <a:lnTo>
                  <a:pt x="91338" y="40124"/>
                </a:lnTo>
                <a:lnTo>
                  <a:pt x="91794" y="43547"/>
                </a:lnTo>
                <a:lnTo>
                  <a:pt x="92099" y="47735"/>
                </a:lnTo>
                <a:lnTo>
                  <a:pt x="92301" y="51479"/>
                </a:lnTo>
                <a:lnTo>
                  <a:pt x="92526" y="58179"/>
                </a:lnTo>
                <a:lnTo>
                  <a:pt x="91634" y="61299"/>
                </a:lnTo>
                <a:lnTo>
                  <a:pt x="90087" y="64332"/>
                </a:lnTo>
                <a:lnTo>
                  <a:pt x="88101" y="67306"/>
                </a:lnTo>
                <a:lnTo>
                  <a:pt x="85826" y="69289"/>
                </a:lnTo>
                <a:lnTo>
                  <a:pt x="83357" y="70611"/>
                </a:lnTo>
                <a:lnTo>
                  <a:pt x="80759" y="71492"/>
                </a:lnTo>
                <a:lnTo>
                  <a:pt x="78073" y="73032"/>
                </a:lnTo>
                <a:lnTo>
                  <a:pt x="75331" y="75011"/>
                </a:lnTo>
                <a:lnTo>
                  <a:pt x="72550" y="77283"/>
                </a:lnTo>
                <a:lnTo>
                  <a:pt x="69744" y="78798"/>
                </a:lnTo>
                <a:lnTo>
                  <a:pt x="66921" y="79807"/>
                </a:lnTo>
                <a:lnTo>
                  <a:pt x="64086" y="80481"/>
                </a:lnTo>
                <a:lnTo>
                  <a:pt x="61243" y="80929"/>
                </a:lnTo>
                <a:lnTo>
                  <a:pt x="58396" y="81229"/>
                </a:lnTo>
                <a:lnTo>
                  <a:pt x="55545" y="81428"/>
                </a:lnTo>
                <a:lnTo>
                  <a:pt x="52692" y="81561"/>
                </a:lnTo>
                <a:lnTo>
                  <a:pt x="46982" y="81709"/>
                </a:lnTo>
                <a:lnTo>
                  <a:pt x="38412" y="81792"/>
                </a:lnTo>
                <a:lnTo>
                  <a:pt x="36508" y="80851"/>
                </a:lnTo>
                <a:lnTo>
                  <a:pt x="35238" y="79271"/>
                </a:lnTo>
                <a:lnTo>
                  <a:pt x="34392" y="77266"/>
                </a:lnTo>
                <a:lnTo>
                  <a:pt x="32875" y="74976"/>
                </a:lnTo>
                <a:lnTo>
                  <a:pt x="30911" y="72497"/>
                </a:lnTo>
                <a:lnTo>
                  <a:pt x="28649" y="69892"/>
                </a:lnTo>
                <a:lnTo>
                  <a:pt x="27142" y="67203"/>
                </a:lnTo>
                <a:lnTo>
                  <a:pt x="26136" y="64458"/>
                </a:lnTo>
                <a:lnTo>
                  <a:pt x="25466" y="61675"/>
                </a:lnTo>
                <a:lnTo>
                  <a:pt x="25972" y="58867"/>
                </a:lnTo>
                <a:lnTo>
                  <a:pt x="27262" y="56043"/>
                </a:lnTo>
                <a:lnTo>
                  <a:pt x="29074" y="53208"/>
                </a:lnTo>
                <a:lnTo>
                  <a:pt x="31234" y="50365"/>
                </a:lnTo>
                <a:lnTo>
                  <a:pt x="33628" y="47517"/>
                </a:lnTo>
                <a:lnTo>
                  <a:pt x="36175" y="44666"/>
                </a:lnTo>
                <a:lnTo>
                  <a:pt x="41546" y="38959"/>
                </a:lnTo>
                <a:lnTo>
                  <a:pt x="44312" y="36103"/>
                </a:lnTo>
                <a:lnTo>
                  <a:pt x="48061" y="34199"/>
                </a:lnTo>
                <a:lnTo>
                  <a:pt x="52466" y="32930"/>
                </a:lnTo>
                <a:lnTo>
                  <a:pt x="57306" y="32084"/>
                </a:lnTo>
                <a:lnTo>
                  <a:pt x="62439" y="30568"/>
                </a:lnTo>
                <a:lnTo>
                  <a:pt x="67766" y="28604"/>
                </a:lnTo>
                <a:lnTo>
                  <a:pt x="73221" y="26343"/>
                </a:lnTo>
                <a:lnTo>
                  <a:pt x="78764" y="24835"/>
                </a:lnTo>
                <a:lnTo>
                  <a:pt x="84364" y="23830"/>
                </a:lnTo>
                <a:lnTo>
                  <a:pt x="90002" y="23160"/>
                </a:lnTo>
                <a:lnTo>
                  <a:pt x="94713" y="22713"/>
                </a:lnTo>
                <a:lnTo>
                  <a:pt x="98807" y="22415"/>
                </a:lnTo>
                <a:lnTo>
                  <a:pt x="102488" y="22217"/>
                </a:lnTo>
                <a:lnTo>
                  <a:pt x="109119" y="21996"/>
                </a:lnTo>
                <a:lnTo>
                  <a:pt x="112221" y="21937"/>
                </a:lnTo>
                <a:lnTo>
                  <a:pt x="114288" y="22850"/>
                </a:lnTo>
                <a:lnTo>
                  <a:pt x="115666" y="24412"/>
                </a:lnTo>
                <a:lnTo>
                  <a:pt x="116586" y="26405"/>
                </a:lnTo>
                <a:lnTo>
                  <a:pt x="117198" y="28687"/>
                </a:lnTo>
                <a:lnTo>
                  <a:pt x="117607" y="31160"/>
                </a:lnTo>
                <a:lnTo>
                  <a:pt x="117880" y="33762"/>
                </a:lnTo>
                <a:lnTo>
                  <a:pt x="118060" y="36448"/>
                </a:lnTo>
                <a:lnTo>
                  <a:pt x="118182" y="39192"/>
                </a:lnTo>
                <a:lnTo>
                  <a:pt x="118262" y="41974"/>
                </a:lnTo>
                <a:lnTo>
                  <a:pt x="117363" y="44781"/>
                </a:lnTo>
                <a:lnTo>
                  <a:pt x="115812" y="47604"/>
                </a:lnTo>
                <a:lnTo>
                  <a:pt x="113825" y="50439"/>
                </a:lnTo>
                <a:lnTo>
                  <a:pt x="110595" y="52329"/>
                </a:lnTo>
                <a:lnTo>
                  <a:pt x="106538" y="53589"/>
                </a:lnTo>
                <a:lnTo>
                  <a:pt x="101927" y="54429"/>
                </a:lnTo>
                <a:lnTo>
                  <a:pt x="97901" y="55942"/>
                </a:lnTo>
                <a:lnTo>
                  <a:pt x="94264" y="57903"/>
                </a:lnTo>
                <a:lnTo>
                  <a:pt x="90887" y="60163"/>
                </a:lnTo>
                <a:lnTo>
                  <a:pt x="86731" y="62622"/>
                </a:lnTo>
                <a:lnTo>
                  <a:pt x="82055" y="65213"/>
                </a:lnTo>
                <a:lnTo>
                  <a:pt x="77033" y="67894"/>
                </a:lnTo>
                <a:lnTo>
                  <a:pt x="71780" y="69681"/>
                </a:lnTo>
                <a:lnTo>
                  <a:pt x="66373" y="70872"/>
                </a:lnTo>
                <a:lnTo>
                  <a:pt x="60863" y="71666"/>
                </a:lnTo>
                <a:lnTo>
                  <a:pt x="55285" y="72196"/>
                </a:lnTo>
                <a:lnTo>
                  <a:pt x="49661" y="72549"/>
                </a:lnTo>
                <a:lnTo>
                  <a:pt x="44007" y="72784"/>
                </a:lnTo>
                <a:lnTo>
                  <a:pt x="38332" y="71988"/>
                </a:lnTo>
                <a:lnTo>
                  <a:pt x="32644" y="70505"/>
                </a:lnTo>
                <a:lnTo>
                  <a:pt x="18930" y="65832"/>
                </a:lnTo>
                <a:lnTo>
                  <a:pt x="14514" y="62653"/>
                </a:lnTo>
                <a:lnTo>
                  <a:pt x="12003" y="60472"/>
                </a:lnTo>
                <a:lnTo>
                  <a:pt x="10329" y="57113"/>
                </a:lnTo>
                <a:lnTo>
                  <a:pt x="9213" y="52968"/>
                </a:lnTo>
                <a:lnTo>
                  <a:pt x="8468" y="48300"/>
                </a:lnTo>
                <a:lnTo>
                  <a:pt x="8926" y="44236"/>
                </a:lnTo>
                <a:lnTo>
                  <a:pt x="10182" y="40574"/>
                </a:lnTo>
                <a:lnTo>
                  <a:pt x="11973" y="37180"/>
                </a:lnTo>
                <a:lnTo>
                  <a:pt x="15072" y="33965"/>
                </a:lnTo>
                <a:lnTo>
                  <a:pt x="19042" y="30869"/>
                </a:lnTo>
                <a:lnTo>
                  <a:pt x="23595" y="27852"/>
                </a:lnTo>
                <a:lnTo>
                  <a:pt x="27582" y="24889"/>
                </a:lnTo>
                <a:lnTo>
                  <a:pt x="31193" y="21961"/>
                </a:lnTo>
                <a:lnTo>
                  <a:pt x="34552" y="19056"/>
                </a:lnTo>
                <a:lnTo>
                  <a:pt x="38697" y="17120"/>
                </a:lnTo>
                <a:lnTo>
                  <a:pt x="43365" y="15829"/>
                </a:lnTo>
                <a:lnTo>
                  <a:pt x="48382" y="14968"/>
                </a:lnTo>
                <a:lnTo>
                  <a:pt x="54584" y="14395"/>
                </a:lnTo>
                <a:lnTo>
                  <a:pt x="61576" y="14012"/>
                </a:lnTo>
                <a:lnTo>
                  <a:pt x="69096" y="13757"/>
                </a:lnTo>
                <a:lnTo>
                  <a:pt x="75061" y="14539"/>
                </a:lnTo>
                <a:lnTo>
                  <a:pt x="79990" y="16014"/>
                </a:lnTo>
                <a:lnTo>
                  <a:pt x="84230" y="17949"/>
                </a:lnTo>
                <a:lnTo>
                  <a:pt x="86102" y="19239"/>
                </a:lnTo>
                <a:lnTo>
                  <a:pt x="86398" y="20099"/>
                </a:lnTo>
                <a:lnTo>
                  <a:pt x="85643" y="20673"/>
                </a:lnTo>
                <a:lnTo>
                  <a:pt x="85140" y="22007"/>
                </a:lnTo>
                <a:lnTo>
                  <a:pt x="84805" y="23850"/>
                </a:lnTo>
                <a:lnTo>
                  <a:pt x="84582" y="26031"/>
                </a:lnTo>
                <a:lnTo>
                  <a:pt x="83479" y="27484"/>
                </a:lnTo>
                <a:lnTo>
                  <a:pt x="81793" y="28454"/>
                </a:lnTo>
                <a:lnTo>
                  <a:pt x="79715" y="29100"/>
                </a:lnTo>
                <a:lnTo>
                  <a:pt x="76425" y="30483"/>
                </a:lnTo>
                <a:lnTo>
                  <a:pt x="72327" y="32358"/>
                </a:lnTo>
                <a:lnTo>
                  <a:pt x="58416" y="389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87"/>
          <p:cNvSpPr/>
          <p:nvPr/>
        </p:nvSpPr>
        <p:spPr>
          <a:xfrm>
            <a:off x="8061007" y="454342"/>
            <a:ext cx="214313" cy="180024"/>
          </a:xfrm>
          <a:custGeom>
            <a:avLst/>
            <a:gdLst/>
            <a:ahLst/>
            <a:cxnLst/>
            <a:rect l="0" t="0" r="0" b="0"/>
            <a:pathLst>
              <a:path w="214313" h="180024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8730" y="16134"/>
                </a:lnTo>
                <a:lnTo>
                  <a:pt x="10583" y="20281"/>
                </a:lnTo>
                <a:lnTo>
                  <a:pt x="12771" y="24950"/>
                </a:lnTo>
                <a:lnTo>
                  <a:pt x="15182" y="29016"/>
                </a:lnTo>
                <a:lnTo>
                  <a:pt x="17741" y="32679"/>
                </a:lnTo>
                <a:lnTo>
                  <a:pt x="20401" y="36074"/>
                </a:lnTo>
                <a:lnTo>
                  <a:pt x="23125" y="39289"/>
                </a:lnTo>
                <a:lnTo>
                  <a:pt x="25894" y="42385"/>
                </a:lnTo>
                <a:lnTo>
                  <a:pt x="28693" y="45402"/>
                </a:lnTo>
                <a:lnTo>
                  <a:pt x="45920" y="62979"/>
                </a:lnTo>
                <a:lnTo>
                  <a:pt x="67066" y="84199"/>
                </a:lnTo>
                <a:lnTo>
                  <a:pt x="72332" y="88518"/>
                </a:lnTo>
                <a:lnTo>
                  <a:pt x="77750" y="92350"/>
                </a:lnTo>
                <a:lnTo>
                  <a:pt x="83266" y="95856"/>
                </a:lnTo>
                <a:lnTo>
                  <a:pt x="90753" y="100099"/>
                </a:lnTo>
                <a:lnTo>
                  <a:pt x="109233" y="109894"/>
                </a:lnTo>
                <a:lnTo>
                  <a:pt x="168387" y="139903"/>
                </a:lnTo>
                <a:lnTo>
                  <a:pt x="173218" y="142799"/>
                </a:lnTo>
                <a:lnTo>
                  <a:pt x="177390" y="145682"/>
                </a:lnTo>
                <a:lnTo>
                  <a:pt x="181126" y="148556"/>
                </a:lnTo>
                <a:lnTo>
                  <a:pt x="184568" y="151425"/>
                </a:lnTo>
                <a:lnTo>
                  <a:pt x="187815" y="154290"/>
                </a:lnTo>
                <a:lnTo>
                  <a:pt x="190933" y="157152"/>
                </a:lnTo>
                <a:lnTo>
                  <a:pt x="194916" y="160013"/>
                </a:lnTo>
                <a:lnTo>
                  <a:pt x="199477" y="162873"/>
                </a:lnTo>
                <a:lnTo>
                  <a:pt x="209916" y="168909"/>
                </a:lnTo>
                <a:lnTo>
                  <a:pt x="214312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88"/>
          <p:cNvSpPr/>
          <p:nvPr/>
        </p:nvSpPr>
        <p:spPr>
          <a:xfrm>
            <a:off x="8052434" y="415113"/>
            <a:ext cx="162879" cy="236397"/>
          </a:xfrm>
          <a:custGeom>
            <a:avLst/>
            <a:gdLst/>
            <a:ahLst/>
            <a:cxnLst/>
            <a:rect l="0" t="0" r="0" b="0"/>
            <a:pathLst>
              <a:path w="162879" h="236397">
                <a:moveTo>
                  <a:pt x="162878" y="4939"/>
                </a:moveTo>
                <a:lnTo>
                  <a:pt x="162878" y="388"/>
                </a:lnTo>
                <a:lnTo>
                  <a:pt x="161926" y="0"/>
                </a:lnTo>
                <a:lnTo>
                  <a:pt x="160339" y="694"/>
                </a:lnTo>
                <a:lnTo>
                  <a:pt x="155497" y="4100"/>
                </a:lnTo>
                <a:lnTo>
                  <a:pt x="152295" y="7106"/>
                </a:lnTo>
                <a:lnTo>
                  <a:pt x="137928" y="21348"/>
                </a:lnTo>
                <a:lnTo>
                  <a:pt x="133862" y="26356"/>
                </a:lnTo>
                <a:lnTo>
                  <a:pt x="130199" y="31599"/>
                </a:lnTo>
                <a:lnTo>
                  <a:pt x="126805" y="37000"/>
                </a:lnTo>
                <a:lnTo>
                  <a:pt x="122637" y="42506"/>
                </a:lnTo>
                <a:lnTo>
                  <a:pt x="117953" y="48081"/>
                </a:lnTo>
                <a:lnTo>
                  <a:pt x="112926" y="53703"/>
                </a:lnTo>
                <a:lnTo>
                  <a:pt x="108622" y="59356"/>
                </a:lnTo>
                <a:lnTo>
                  <a:pt x="104799" y="65029"/>
                </a:lnTo>
                <a:lnTo>
                  <a:pt x="101299" y="70717"/>
                </a:lnTo>
                <a:lnTo>
                  <a:pt x="87271" y="92374"/>
                </a:lnTo>
                <a:lnTo>
                  <a:pt x="80088" y="102281"/>
                </a:lnTo>
                <a:lnTo>
                  <a:pt x="61949" y="125990"/>
                </a:lnTo>
                <a:lnTo>
                  <a:pt x="54633" y="136122"/>
                </a:lnTo>
                <a:lnTo>
                  <a:pt x="48805" y="144782"/>
                </a:lnTo>
                <a:lnTo>
                  <a:pt x="43967" y="152460"/>
                </a:lnTo>
                <a:lnTo>
                  <a:pt x="40742" y="159484"/>
                </a:lnTo>
                <a:lnTo>
                  <a:pt x="38592" y="166071"/>
                </a:lnTo>
                <a:lnTo>
                  <a:pt x="37158" y="172368"/>
                </a:lnTo>
                <a:lnTo>
                  <a:pt x="34297" y="178471"/>
                </a:lnTo>
                <a:lnTo>
                  <a:pt x="30485" y="184444"/>
                </a:lnTo>
                <a:lnTo>
                  <a:pt x="26038" y="190332"/>
                </a:lnTo>
                <a:lnTo>
                  <a:pt x="23075" y="196162"/>
                </a:lnTo>
                <a:lnTo>
                  <a:pt x="21098" y="201953"/>
                </a:lnTo>
                <a:lnTo>
                  <a:pt x="19781" y="207719"/>
                </a:lnTo>
                <a:lnTo>
                  <a:pt x="17949" y="211563"/>
                </a:lnTo>
                <a:lnTo>
                  <a:pt x="15777" y="214126"/>
                </a:lnTo>
                <a:lnTo>
                  <a:pt x="10822" y="217926"/>
                </a:lnTo>
                <a:lnTo>
                  <a:pt x="8167" y="220273"/>
                </a:lnTo>
                <a:lnTo>
                  <a:pt x="0" y="2363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89"/>
          <p:cNvSpPr/>
          <p:nvPr/>
        </p:nvSpPr>
        <p:spPr>
          <a:xfrm>
            <a:off x="7992427" y="471487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4551" y="29739"/>
                </a:lnTo>
                <a:lnTo>
                  <a:pt x="6844" y="28399"/>
                </a:lnTo>
                <a:lnTo>
                  <a:pt x="9325" y="27505"/>
                </a:lnTo>
                <a:lnTo>
                  <a:pt x="11932" y="26909"/>
                </a:lnTo>
                <a:lnTo>
                  <a:pt x="21290" y="26512"/>
                </a:lnTo>
                <a:lnTo>
                  <a:pt x="78359" y="25874"/>
                </a:lnTo>
                <a:lnTo>
                  <a:pt x="118560" y="25749"/>
                </a:lnTo>
                <a:lnTo>
                  <a:pt x="128570" y="24786"/>
                </a:lnTo>
                <a:lnTo>
                  <a:pt x="139054" y="23191"/>
                </a:lnTo>
                <a:lnTo>
                  <a:pt x="149852" y="21176"/>
                </a:lnTo>
                <a:lnTo>
                  <a:pt x="159910" y="19832"/>
                </a:lnTo>
                <a:lnTo>
                  <a:pt x="169471" y="18936"/>
                </a:lnTo>
                <a:lnTo>
                  <a:pt x="178704" y="18339"/>
                </a:lnTo>
                <a:lnTo>
                  <a:pt x="187716" y="16989"/>
                </a:lnTo>
                <a:lnTo>
                  <a:pt x="196581" y="15136"/>
                </a:lnTo>
                <a:lnTo>
                  <a:pt x="205350" y="12948"/>
                </a:lnTo>
                <a:lnTo>
                  <a:pt x="214052" y="11490"/>
                </a:lnTo>
                <a:lnTo>
                  <a:pt x="222711" y="10517"/>
                </a:lnTo>
                <a:lnTo>
                  <a:pt x="231341" y="9869"/>
                </a:lnTo>
                <a:lnTo>
                  <a:pt x="239000" y="9437"/>
                </a:lnTo>
                <a:lnTo>
                  <a:pt x="252589" y="8957"/>
                </a:lnTo>
                <a:lnTo>
                  <a:pt x="266399" y="8686"/>
                </a:lnTo>
                <a:lnTo>
                  <a:pt x="269040" y="7696"/>
                </a:lnTo>
                <a:lnTo>
                  <a:pt x="270800" y="608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90"/>
          <p:cNvSpPr/>
          <p:nvPr/>
        </p:nvSpPr>
        <p:spPr>
          <a:xfrm>
            <a:off x="8069580" y="342900"/>
            <a:ext cx="60008" cy="274321"/>
          </a:xfrm>
          <a:custGeom>
            <a:avLst/>
            <a:gdLst/>
            <a:ahLst/>
            <a:cxnLst/>
            <a:rect l="0" t="0" r="0" b="0"/>
            <a:pathLst>
              <a:path w="60008" h="274321">
                <a:moveTo>
                  <a:pt x="0" y="0"/>
                </a:moveTo>
                <a:lnTo>
                  <a:pt x="13652" y="9101"/>
                </a:lnTo>
                <a:lnTo>
                  <a:pt x="17674" y="12735"/>
                </a:lnTo>
                <a:lnTo>
                  <a:pt x="20355" y="16110"/>
                </a:lnTo>
                <a:lnTo>
                  <a:pt x="22143" y="19312"/>
                </a:lnTo>
                <a:lnTo>
                  <a:pt x="24287" y="25257"/>
                </a:lnTo>
                <a:lnTo>
                  <a:pt x="26668" y="33030"/>
                </a:lnTo>
                <a:lnTo>
                  <a:pt x="29209" y="42023"/>
                </a:lnTo>
                <a:lnTo>
                  <a:pt x="30902" y="56590"/>
                </a:lnTo>
                <a:lnTo>
                  <a:pt x="32031" y="74874"/>
                </a:lnTo>
                <a:lnTo>
                  <a:pt x="32785" y="95636"/>
                </a:lnTo>
                <a:lnTo>
                  <a:pt x="34238" y="111382"/>
                </a:lnTo>
                <a:lnTo>
                  <a:pt x="36160" y="123785"/>
                </a:lnTo>
                <a:lnTo>
                  <a:pt x="38394" y="133958"/>
                </a:lnTo>
                <a:lnTo>
                  <a:pt x="43417" y="160502"/>
                </a:lnTo>
                <a:lnTo>
                  <a:pt x="46089" y="175581"/>
                </a:lnTo>
                <a:lnTo>
                  <a:pt x="47871" y="187539"/>
                </a:lnTo>
                <a:lnTo>
                  <a:pt x="49059" y="197416"/>
                </a:lnTo>
                <a:lnTo>
                  <a:pt x="49851" y="205905"/>
                </a:lnTo>
                <a:lnTo>
                  <a:pt x="51331" y="214423"/>
                </a:lnTo>
                <a:lnTo>
                  <a:pt x="53271" y="222958"/>
                </a:lnTo>
                <a:lnTo>
                  <a:pt x="55517" y="231506"/>
                </a:lnTo>
                <a:lnTo>
                  <a:pt x="57013" y="239110"/>
                </a:lnTo>
                <a:lnTo>
                  <a:pt x="58012" y="246084"/>
                </a:lnTo>
                <a:lnTo>
                  <a:pt x="58676" y="252638"/>
                </a:lnTo>
                <a:lnTo>
                  <a:pt x="59119" y="257960"/>
                </a:lnTo>
                <a:lnTo>
                  <a:pt x="59416" y="262461"/>
                </a:lnTo>
                <a:lnTo>
                  <a:pt x="60007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91"/>
          <p:cNvSpPr/>
          <p:nvPr/>
        </p:nvSpPr>
        <p:spPr>
          <a:xfrm>
            <a:off x="5797867" y="1097311"/>
            <a:ext cx="488634" cy="34259"/>
          </a:xfrm>
          <a:custGeom>
            <a:avLst/>
            <a:gdLst/>
            <a:ahLst/>
            <a:cxnLst/>
            <a:rect l="0" t="0" r="0" b="0"/>
            <a:pathLst>
              <a:path w="488634" h="34259">
                <a:moveTo>
                  <a:pt x="0" y="8541"/>
                </a:moveTo>
                <a:lnTo>
                  <a:pt x="18203" y="8541"/>
                </a:lnTo>
                <a:lnTo>
                  <a:pt x="29281" y="7589"/>
                </a:lnTo>
                <a:lnTo>
                  <a:pt x="42381" y="6001"/>
                </a:lnTo>
                <a:lnTo>
                  <a:pt x="56828" y="3990"/>
                </a:lnTo>
                <a:lnTo>
                  <a:pt x="74081" y="2650"/>
                </a:lnTo>
                <a:lnTo>
                  <a:pt x="93202" y="1756"/>
                </a:lnTo>
                <a:lnTo>
                  <a:pt x="133815" y="763"/>
                </a:lnTo>
                <a:lnTo>
                  <a:pt x="327767" y="0"/>
                </a:lnTo>
                <a:lnTo>
                  <a:pt x="341384" y="942"/>
                </a:lnTo>
                <a:lnTo>
                  <a:pt x="353319" y="2522"/>
                </a:lnTo>
                <a:lnTo>
                  <a:pt x="364134" y="4529"/>
                </a:lnTo>
                <a:lnTo>
                  <a:pt x="373248" y="5866"/>
                </a:lnTo>
                <a:lnTo>
                  <a:pt x="381230" y="6758"/>
                </a:lnTo>
                <a:lnTo>
                  <a:pt x="388456" y="7352"/>
                </a:lnTo>
                <a:lnTo>
                  <a:pt x="398035" y="8701"/>
                </a:lnTo>
                <a:lnTo>
                  <a:pt x="421379" y="12740"/>
                </a:lnTo>
                <a:lnTo>
                  <a:pt x="430462" y="15150"/>
                </a:lnTo>
                <a:lnTo>
                  <a:pt x="437470" y="17710"/>
                </a:lnTo>
                <a:lnTo>
                  <a:pt x="443094" y="20368"/>
                </a:lnTo>
                <a:lnTo>
                  <a:pt x="447796" y="22141"/>
                </a:lnTo>
                <a:lnTo>
                  <a:pt x="451883" y="23323"/>
                </a:lnTo>
                <a:lnTo>
                  <a:pt x="455560" y="24110"/>
                </a:lnTo>
                <a:lnTo>
                  <a:pt x="458965" y="25588"/>
                </a:lnTo>
                <a:lnTo>
                  <a:pt x="462186" y="27526"/>
                </a:lnTo>
                <a:lnTo>
                  <a:pt x="465287" y="29770"/>
                </a:lnTo>
                <a:lnTo>
                  <a:pt x="468306" y="31266"/>
                </a:lnTo>
                <a:lnTo>
                  <a:pt x="471272" y="32264"/>
                </a:lnTo>
                <a:lnTo>
                  <a:pt x="474201" y="32929"/>
                </a:lnTo>
                <a:lnTo>
                  <a:pt x="479996" y="33667"/>
                </a:lnTo>
                <a:lnTo>
                  <a:pt x="488633" y="342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92"/>
          <p:cNvSpPr/>
          <p:nvPr/>
        </p:nvSpPr>
        <p:spPr>
          <a:xfrm>
            <a:off x="6037897" y="900818"/>
            <a:ext cx="24070" cy="21077"/>
          </a:xfrm>
          <a:custGeom>
            <a:avLst/>
            <a:gdLst/>
            <a:ahLst/>
            <a:cxnLst/>
            <a:rect l="0" t="0" r="0" b="0"/>
            <a:pathLst>
              <a:path w="24070" h="21077">
                <a:moveTo>
                  <a:pt x="0" y="16439"/>
                </a:moveTo>
                <a:lnTo>
                  <a:pt x="8219" y="0"/>
                </a:lnTo>
                <a:lnTo>
                  <a:pt x="8337" y="717"/>
                </a:lnTo>
                <a:lnTo>
                  <a:pt x="8416" y="2148"/>
                </a:lnTo>
                <a:lnTo>
                  <a:pt x="8468" y="4054"/>
                </a:lnTo>
                <a:lnTo>
                  <a:pt x="7551" y="6277"/>
                </a:lnTo>
                <a:lnTo>
                  <a:pt x="5986" y="8712"/>
                </a:lnTo>
                <a:lnTo>
                  <a:pt x="1182" y="14913"/>
                </a:lnTo>
                <a:lnTo>
                  <a:pt x="789" y="16374"/>
                </a:lnTo>
                <a:lnTo>
                  <a:pt x="526" y="18301"/>
                </a:lnTo>
                <a:lnTo>
                  <a:pt x="351" y="20538"/>
                </a:lnTo>
                <a:lnTo>
                  <a:pt x="234" y="21076"/>
                </a:lnTo>
                <a:lnTo>
                  <a:pt x="156" y="20483"/>
                </a:lnTo>
                <a:lnTo>
                  <a:pt x="104" y="19135"/>
                </a:lnTo>
                <a:lnTo>
                  <a:pt x="1022" y="18236"/>
                </a:lnTo>
                <a:lnTo>
                  <a:pt x="2586" y="17637"/>
                </a:lnTo>
                <a:lnTo>
                  <a:pt x="4582" y="17238"/>
                </a:lnTo>
                <a:lnTo>
                  <a:pt x="6865" y="16972"/>
                </a:lnTo>
                <a:lnTo>
                  <a:pt x="9339" y="16794"/>
                </a:lnTo>
                <a:lnTo>
                  <a:pt x="11941" y="16676"/>
                </a:lnTo>
                <a:lnTo>
                  <a:pt x="14628" y="15644"/>
                </a:lnTo>
                <a:lnTo>
                  <a:pt x="17372" y="14004"/>
                </a:lnTo>
                <a:lnTo>
                  <a:pt x="20154" y="11958"/>
                </a:lnTo>
                <a:lnTo>
                  <a:pt x="22008" y="9642"/>
                </a:lnTo>
                <a:lnTo>
                  <a:pt x="23245" y="7145"/>
                </a:lnTo>
                <a:lnTo>
                  <a:pt x="24069" y="4528"/>
                </a:lnTo>
                <a:lnTo>
                  <a:pt x="23666" y="3736"/>
                </a:lnTo>
                <a:lnTo>
                  <a:pt x="22445" y="4160"/>
                </a:lnTo>
                <a:lnTo>
                  <a:pt x="17145" y="78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93"/>
          <p:cNvSpPr/>
          <p:nvPr/>
        </p:nvSpPr>
        <p:spPr>
          <a:xfrm>
            <a:off x="6046470" y="9086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94"/>
          <p:cNvSpPr/>
          <p:nvPr/>
        </p:nvSpPr>
        <p:spPr>
          <a:xfrm>
            <a:off x="6065191" y="1183005"/>
            <a:ext cx="30219" cy="63006"/>
          </a:xfrm>
          <a:custGeom>
            <a:avLst/>
            <a:gdLst/>
            <a:ahLst/>
            <a:cxnLst/>
            <a:rect l="0" t="0" r="0" b="0"/>
            <a:pathLst>
              <a:path w="30219" h="63006">
                <a:moveTo>
                  <a:pt x="24141" y="0"/>
                </a:moveTo>
                <a:lnTo>
                  <a:pt x="19591" y="0"/>
                </a:lnTo>
                <a:lnTo>
                  <a:pt x="18250" y="952"/>
                </a:lnTo>
                <a:lnTo>
                  <a:pt x="17356" y="2539"/>
                </a:lnTo>
                <a:lnTo>
                  <a:pt x="16760" y="4550"/>
                </a:lnTo>
                <a:lnTo>
                  <a:pt x="15411" y="7796"/>
                </a:lnTo>
                <a:lnTo>
                  <a:pt x="13558" y="11865"/>
                </a:lnTo>
                <a:lnTo>
                  <a:pt x="11371" y="16482"/>
                </a:lnTo>
                <a:lnTo>
                  <a:pt x="8960" y="20513"/>
                </a:lnTo>
                <a:lnTo>
                  <a:pt x="6401" y="24153"/>
                </a:lnTo>
                <a:lnTo>
                  <a:pt x="3742" y="27532"/>
                </a:lnTo>
                <a:lnTo>
                  <a:pt x="1969" y="30737"/>
                </a:lnTo>
                <a:lnTo>
                  <a:pt x="787" y="33826"/>
                </a:lnTo>
                <a:lnTo>
                  <a:pt x="0" y="36838"/>
                </a:lnTo>
                <a:lnTo>
                  <a:pt x="426" y="40751"/>
                </a:lnTo>
                <a:lnTo>
                  <a:pt x="1664" y="45265"/>
                </a:lnTo>
                <a:lnTo>
                  <a:pt x="3441" y="50179"/>
                </a:lnTo>
                <a:lnTo>
                  <a:pt x="4626" y="54407"/>
                </a:lnTo>
                <a:lnTo>
                  <a:pt x="5416" y="58179"/>
                </a:lnTo>
                <a:lnTo>
                  <a:pt x="5943" y="61646"/>
                </a:lnTo>
                <a:lnTo>
                  <a:pt x="7247" y="63005"/>
                </a:lnTo>
                <a:lnTo>
                  <a:pt x="9068" y="62958"/>
                </a:lnTo>
                <a:lnTo>
                  <a:pt x="14284" y="60590"/>
                </a:lnTo>
                <a:lnTo>
                  <a:pt x="16618" y="56586"/>
                </a:lnTo>
                <a:lnTo>
                  <a:pt x="30218" y="30535"/>
                </a:lnTo>
                <a:lnTo>
                  <a:pt x="30097" y="27024"/>
                </a:lnTo>
                <a:lnTo>
                  <a:pt x="29064" y="22778"/>
                </a:lnTo>
                <a:lnTo>
                  <a:pt x="24141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95"/>
          <p:cNvSpPr/>
          <p:nvPr/>
        </p:nvSpPr>
        <p:spPr>
          <a:xfrm>
            <a:off x="6535102" y="1080135"/>
            <a:ext cx="548641" cy="25718"/>
          </a:xfrm>
          <a:custGeom>
            <a:avLst/>
            <a:gdLst/>
            <a:ahLst/>
            <a:cxnLst/>
            <a:rect l="0" t="0" r="0" b="0"/>
            <a:pathLst>
              <a:path w="548641" h="25718">
                <a:moveTo>
                  <a:pt x="0" y="0"/>
                </a:moveTo>
                <a:lnTo>
                  <a:pt x="7381" y="0"/>
                </a:lnTo>
                <a:lnTo>
                  <a:pt x="8731" y="952"/>
                </a:lnTo>
                <a:lnTo>
                  <a:pt x="10583" y="2540"/>
                </a:lnTo>
                <a:lnTo>
                  <a:pt x="12771" y="4550"/>
                </a:lnTo>
                <a:lnTo>
                  <a:pt x="16133" y="5891"/>
                </a:lnTo>
                <a:lnTo>
                  <a:pt x="20280" y="6785"/>
                </a:lnTo>
                <a:lnTo>
                  <a:pt x="24951" y="7380"/>
                </a:lnTo>
                <a:lnTo>
                  <a:pt x="35219" y="8042"/>
                </a:lnTo>
                <a:lnTo>
                  <a:pt x="40625" y="8219"/>
                </a:lnTo>
                <a:lnTo>
                  <a:pt x="48038" y="9289"/>
                </a:lnTo>
                <a:lnTo>
                  <a:pt x="56790" y="10955"/>
                </a:lnTo>
                <a:lnTo>
                  <a:pt x="66436" y="13018"/>
                </a:lnTo>
                <a:lnTo>
                  <a:pt x="75723" y="14394"/>
                </a:lnTo>
                <a:lnTo>
                  <a:pt x="84772" y="15311"/>
                </a:lnTo>
                <a:lnTo>
                  <a:pt x="93663" y="15922"/>
                </a:lnTo>
                <a:lnTo>
                  <a:pt x="105304" y="16329"/>
                </a:lnTo>
                <a:lnTo>
                  <a:pt x="163268" y="17037"/>
                </a:lnTo>
                <a:lnTo>
                  <a:pt x="193262" y="17113"/>
                </a:lnTo>
                <a:lnTo>
                  <a:pt x="203137" y="16171"/>
                </a:lnTo>
                <a:lnTo>
                  <a:pt x="212576" y="14590"/>
                </a:lnTo>
                <a:lnTo>
                  <a:pt x="221728" y="12584"/>
                </a:lnTo>
                <a:lnTo>
                  <a:pt x="230686" y="11247"/>
                </a:lnTo>
                <a:lnTo>
                  <a:pt x="239516" y="10355"/>
                </a:lnTo>
                <a:lnTo>
                  <a:pt x="248259" y="9761"/>
                </a:lnTo>
                <a:lnTo>
                  <a:pt x="283375" y="9100"/>
                </a:lnTo>
                <a:lnTo>
                  <a:pt x="383282" y="8603"/>
                </a:lnTo>
                <a:lnTo>
                  <a:pt x="400301" y="9545"/>
                </a:lnTo>
                <a:lnTo>
                  <a:pt x="447152" y="13132"/>
                </a:lnTo>
                <a:lnTo>
                  <a:pt x="466693" y="15422"/>
                </a:lnTo>
                <a:lnTo>
                  <a:pt x="482579" y="17901"/>
                </a:lnTo>
                <a:lnTo>
                  <a:pt x="496026" y="20507"/>
                </a:lnTo>
                <a:lnTo>
                  <a:pt x="505944" y="22243"/>
                </a:lnTo>
                <a:lnTo>
                  <a:pt x="513509" y="23401"/>
                </a:lnTo>
                <a:lnTo>
                  <a:pt x="519504" y="24173"/>
                </a:lnTo>
                <a:lnTo>
                  <a:pt x="524454" y="24688"/>
                </a:lnTo>
                <a:lnTo>
                  <a:pt x="535971" y="25412"/>
                </a:lnTo>
                <a:lnTo>
                  <a:pt x="548640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96"/>
          <p:cNvSpPr/>
          <p:nvPr/>
        </p:nvSpPr>
        <p:spPr>
          <a:xfrm>
            <a:off x="6903719" y="969045"/>
            <a:ext cx="316765" cy="196816"/>
          </a:xfrm>
          <a:custGeom>
            <a:avLst/>
            <a:gdLst/>
            <a:ahLst/>
            <a:cxnLst/>
            <a:rect l="0" t="0" r="0" b="0"/>
            <a:pathLst>
              <a:path w="316765" h="196816">
                <a:moveTo>
                  <a:pt x="0" y="8220"/>
                </a:moveTo>
                <a:lnTo>
                  <a:pt x="9102" y="3669"/>
                </a:lnTo>
                <a:lnTo>
                  <a:pt x="16111" y="1434"/>
                </a:lnTo>
                <a:lnTo>
                  <a:pt x="24306" y="441"/>
                </a:lnTo>
                <a:lnTo>
                  <a:pt x="30491" y="177"/>
                </a:lnTo>
                <a:lnTo>
                  <a:pt x="37473" y="0"/>
                </a:lnTo>
                <a:lnTo>
                  <a:pt x="44985" y="835"/>
                </a:lnTo>
                <a:lnTo>
                  <a:pt x="52850" y="2344"/>
                </a:lnTo>
                <a:lnTo>
                  <a:pt x="60952" y="4302"/>
                </a:lnTo>
                <a:lnTo>
                  <a:pt x="68256" y="5608"/>
                </a:lnTo>
                <a:lnTo>
                  <a:pt x="75032" y="6479"/>
                </a:lnTo>
                <a:lnTo>
                  <a:pt x="81454" y="7059"/>
                </a:lnTo>
                <a:lnTo>
                  <a:pt x="87641" y="7446"/>
                </a:lnTo>
                <a:lnTo>
                  <a:pt x="99595" y="7876"/>
                </a:lnTo>
                <a:lnTo>
                  <a:pt x="105449" y="8943"/>
                </a:lnTo>
                <a:lnTo>
                  <a:pt x="111257" y="10607"/>
                </a:lnTo>
                <a:lnTo>
                  <a:pt x="117034" y="12669"/>
                </a:lnTo>
                <a:lnTo>
                  <a:pt x="126600" y="14996"/>
                </a:lnTo>
                <a:lnTo>
                  <a:pt x="138693" y="17499"/>
                </a:lnTo>
                <a:lnTo>
                  <a:pt x="152469" y="20121"/>
                </a:lnTo>
                <a:lnTo>
                  <a:pt x="163558" y="21869"/>
                </a:lnTo>
                <a:lnTo>
                  <a:pt x="172857" y="23034"/>
                </a:lnTo>
                <a:lnTo>
                  <a:pt x="180960" y="23811"/>
                </a:lnTo>
                <a:lnTo>
                  <a:pt x="192078" y="25281"/>
                </a:lnTo>
                <a:lnTo>
                  <a:pt x="219671" y="29455"/>
                </a:lnTo>
                <a:lnTo>
                  <a:pt x="233125" y="32854"/>
                </a:lnTo>
                <a:lnTo>
                  <a:pt x="245905" y="37025"/>
                </a:lnTo>
                <a:lnTo>
                  <a:pt x="258234" y="41711"/>
                </a:lnTo>
                <a:lnTo>
                  <a:pt x="268359" y="45787"/>
                </a:lnTo>
                <a:lnTo>
                  <a:pt x="277014" y="49457"/>
                </a:lnTo>
                <a:lnTo>
                  <a:pt x="284688" y="52856"/>
                </a:lnTo>
                <a:lnTo>
                  <a:pt x="290758" y="56075"/>
                </a:lnTo>
                <a:lnTo>
                  <a:pt x="300041" y="62191"/>
                </a:lnTo>
                <a:lnTo>
                  <a:pt x="307871" y="67987"/>
                </a:lnTo>
                <a:lnTo>
                  <a:pt x="312410" y="72248"/>
                </a:lnTo>
                <a:lnTo>
                  <a:pt x="314000" y="74718"/>
                </a:lnTo>
                <a:lnTo>
                  <a:pt x="315769" y="80002"/>
                </a:lnTo>
                <a:lnTo>
                  <a:pt x="316555" y="85525"/>
                </a:lnTo>
                <a:lnTo>
                  <a:pt x="316764" y="88332"/>
                </a:lnTo>
                <a:lnTo>
                  <a:pt x="315951" y="90203"/>
                </a:lnTo>
                <a:lnTo>
                  <a:pt x="314457" y="91450"/>
                </a:lnTo>
                <a:lnTo>
                  <a:pt x="312508" y="92281"/>
                </a:lnTo>
                <a:lnTo>
                  <a:pt x="311209" y="93788"/>
                </a:lnTo>
                <a:lnTo>
                  <a:pt x="310343" y="95745"/>
                </a:lnTo>
                <a:lnTo>
                  <a:pt x="309765" y="98003"/>
                </a:lnTo>
                <a:lnTo>
                  <a:pt x="306584" y="103051"/>
                </a:lnTo>
                <a:lnTo>
                  <a:pt x="304402" y="105730"/>
                </a:lnTo>
                <a:lnTo>
                  <a:pt x="296898" y="111248"/>
                </a:lnTo>
                <a:lnTo>
                  <a:pt x="287212" y="116875"/>
                </a:lnTo>
                <a:lnTo>
                  <a:pt x="276558" y="122551"/>
                </a:lnTo>
                <a:lnTo>
                  <a:pt x="259849" y="131101"/>
                </a:lnTo>
                <a:lnTo>
                  <a:pt x="254196" y="134908"/>
                </a:lnTo>
                <a:lnTo>
                  <a:pt x="248521" y="139351"/>
                </a:lnTo>
                <a:lnTo>
                  <a:pt x="242833" y="144218"/>
                </a:lnTo>
                <a:lnTo>
                  <a:pt x="237137" y="148415"/>
                </a:lnTo>
                <a:lnTo>
                  <a:pt x="231434" y="152166"/>
                </a:lnTo>
                <a:lnTo>
                  <a:pt x="225727" y="155619"/>
                </a:lnTo>
                <a:lnTo>
                  <a:pt x="219065" y="157921"/>
                </a:lnTo>
                <a:lnTo>
                  <a:pt x="211766" y="159455"/>
                </a:lnTo>
                <a:lnTo>
                  <a:pt x="204043" y="160478"/>
                </a:lnTo>
                <a:lnTo>
                  <a:pt x="196988" y="162113"/>
                </a:lnTo>
                <a:lnTo>
                  <a:pt x="190382" y="164155"/>
                </a:lnTo>
                <a:lnTo>
                  <a:pt x="184070" y="166469"/>
                </a:lnTo>
                <a:lnTo>
                  <a:pt x="177959" y="168964"/>
                </a:lnTo>
                <a:lnTo>
                  <a:pt x="171980" y="171580"/>
                </a:lnTo>
                <a:lnTo>
                  <a:pt x="166089" y="174277"/>
                </a:lnTo>
                <a:lnTo>
                  <a:pt x="160256" y="176074"/>
                </a:lnTo>
                <a:lnTo>
                  <a:pt x="154463" y="177273"/>
                </a:lnTo>
                <a:lnTo>
                  <a:pt x="148696" y="178072"/>
                </a:lnTo>
                <a:lnTo>
                  <a:pt x="139747" y="181499"/>
                </a:lnTo>
                <a:lnTo>
                  <a:pt x="132595" y="185245"/>
                </a:lnTo>
                <a:lnTo>
                  <a:pt x="123214" y="188307"/>
                </a:lnTo>
                <a:lnTo>
                  <a:pt x="115354" y="193870"/>
                </a:lnTo>
                <a:lnTo>
                  <a:pt x="111443" y="1968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97"/>
          <p:cNvSpPr/>
          <p:nvPr/>
        </p:nvSpPr>
        <p:spPr>
          <a:xfrm>
            <a:off x="7589519" y="874394"/>
            <a:ext cx="420054" cy="359498"/>
          </a:xfrm>
          <a:custGeom>
            <a:avLst/>
            <a:gdLst/>
            <a:ahLst/>
            <a:cxnLst/>
            <a:rect l="0" t="0" r="0" b="0"/>
            <a:pathLst>
              <a:path w="420054" h="359498">
                <a:moveTo>
                  <a:pt x="420053" y="0"/>
                </a:moveTo>
                <a:lnTo>
                  <a:pt x="202632" y="217422"/>
                </a:lnTo>
                <a:lnTo>
                  <a:pt x="189381" y="229720"/>
                </a:lnTo>
                <a:lnTo>
                  <a:pt x="177689" y="239825"/>
                </a:lnTo>
                <a:lnTo>
                  <a:pt x="167037" y="248466"/>
                </a:lnTo>
                <a:lnTo>
                  <a:pt x="157078" y="256132"/>
                </a:lnTo>
                <a:lnTo>
                  <a:pt x="147582" y="263147"/>
                </a:lnTo>
                <a:lnTo>
                  <a:pt x="138393" y="269729"/>
                </a:lnTo>
                <a:lnTo>
                  <a:pt x="129409" y="276975"/>
                </a:lnTo>
                <a:lnTo>
                  <a:pt x="120563" y="284662"/>
                </a:lnTo>
                <a:lnTo>
                  <a:pt x="111808" y="292645"/>
                </a:lnTo>
                <a:lnTo>
                  <a:pt x="103114" y="299872"/>
                </a:lnTo>
                <a:lnTo>
                  <a:pt x="94461" y="306595"/>
                </a:lnTo>
                <a:lnTo>
                  <a:pt x="85834" y="312982"/>
                </a:lnTo>
                <a:lnTo>
                  <a:pt x="76273" y="319145"/>
                </a:lnTo>
                <a:lnTo>
                  <a:pt x="66089" y="325158"/>
                </a:lnTo>
                <a:lnTo>
                  <a:pt x="46518" y="335968"/>
                </a:lnTo>
                <a:lnTo>
                  <a:pt x="31470" y="343947"/>
                </a:lnTo>
                <a:lnTo>
                  <a:pt x="26695" y="347408"/>
                </a:lnTo>
                <a:lnTo>
                  <a:pt x="23512" y="350668"/>
                </a:lnTo>
                <a:lnTo>
                  <a:pt x="21390" y="353794"/>
                </a:lnTo>
                <a:lnTo>
                  <a:pt x="19023" y="355878"/>
                </a:lnTo>
                <a:lnTo>
                  <a:pt x="16492" y="357267"/>
                </a:lnTo>
                <a:lnTo>
                  <a:pt x="11141" y="358811"/>
                </a:lnTo>
                <a:lnTo>
                  <a:pt x="5587" y="359497"/>
                </a:lnTo>
                <a:lnTo>
                  <a:pt x="3725" y="358727"/>
                </a:lnTo>
                <a:lnTo>
                  <a:pt x="2483" y="357262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98"/>
          <p:cNvSpPr/>
          <p:nvPr/>
        </p:nvSpPr>
        <p:spPr>
          <a:xfrm>
            <a:off x="1417672" y="2374582"/>
            <a:ext cx="33938" cy="448792"/>
          </a:xfrm>
          <a:custGeom>
            <a:avLst/>
            <a:gdLst/>
            <a:ahLst/>
            <a:cxnLst/>
            <a:rect l="0" t="0" r="0" b="0"/>
            <a:pathLst>
              <a:path w="33938" h="448792">
                <a:moveTo>
                  <a:pt x="8220" y="0"/>
                </a:moveTo>
                <a:lnTo>
                  <a:pt x="3669" y="9102"/>
                </a:lnTo>
                <a:lnTo>
                  <a:pt x="2328" y="12735"/>
                </a:lnTo>
                <a:lnTo>
                  <a:pt x="1435" y="16110"/>
                </a:lnTo>
                <a:lnTo>
                  <a:pt x="442" y="22400"/>
                </a:lnTo>
                <a:lnTo>
                  <a:pt x="0" y="28371"/>
                </a:lnTo>
                <a:lnTo>
                  <a:pt x="835" y="32249"/>
                </a:lnTo>
                <a:lnTo>
                  <a:pt x="2344" y="36739"/>
                </a:lnTo>
                <a:lnTo>
                  <a:pt x="4303" y="41638"/>
                </a:lnTo>
                <a:lnTo>
                  <a:pt x="5609" y="46809"/>
                </a:lnTo>
                <a:lnTo>
                  <a:pt x="6479" y="52161"/>
                </a:lnTo>
                <a:lnTo>
                  <a:pt x="7446" y="64140"/>
                </a:lnTo>
                <a:lnTo>
                  <a:pt x="7876" y="78989"/>
                </a:lnTo>
                <a:lnTo>
                  <a:pt x="8118" y="98863"/>
                </a:lnTo>
                <a:lnTo>
                  <a:pt x="9104" y="104962"/>
                </a:lnTo>
                <a:lnTo>
                  <a:pt x="10715" y="110932"/>
                </a:lnTo>
                <a:lnTo>
                  <a:pt x="12741" y="116817"/>
                </a:lnTo>
                <a:lnTo>
                  <a:pt x="14091" y="123598"/>
                </a:lnTo>
                <a:lnTo>
                  <a:pt x="14992" y="130976"/>
                </a:lnTo>
                <a:lnTo>
                  <a:pt x="15592" y="138752"/>
                </a:lnTo>
                <a:lnTo>
                  <a:pt x="15040" y="146794"/>
                </a:lnTo>
                <a:lnTo>
                  <a:pt x="13719" y="155013"/>
                </a:lnTo>
                <a:lnTo>
                  <a:pt x="11886" y="163349"/>
                </a:lnTo>
                <a:lnTo>
                  <a:pt x="11616" y="170812"/>
                </a:lnTo>
                <a:lnTo>
                  <a:pt x="12389" y="177692"/>
                </a:lnTo>
                <a:lnTo>
                  <a:pt x="13857" y="184184"/>
                </a:lnTo>
                <a:lnTo>
                  <a:pt x="14836" y="191369"/>
                </a:lnTo>
                <a:lnTo>
                  <a:pt x="15488" y="199017"/>
                </a:lnTo>
                <a:lnTo>
                  <a:pt x="15923" y="206973"/>
                </a:lnTo>
                <a:lnTo>
                  <a:pt x="16406" y="223433"/>
                </a:lnTo>
                <a:lnTo>
                  <a:pt x="16535" y="231823"/>
                </a:lnTo>
                <a:lnTo>
                  <a:pt x="17573" y="240274"/>
                </a:lnTo>
                <a:lnTo>
                  <a:pt x="19218" y="248765"/>
                </a:lnTo>
                <a:lnTo>
                  <a:pt x="21267" y="257283"/>
                </a:lnTo>
                <a:lnTo>
                  <a:pt x="22633" y="270582"/>
                </a:lnTo>
                <a:lnTo>
                  <a:pt x="23544" y="287068"/>
                </a:lnTo>
                <a:lnTo>
                  <a:pt x="24151" y="305679"/>
                </a:lnTo>
                <a:lnTo>
                  <a:pt x="25258" y="417992"/>
                </a:lnTo>
                <a:lnTo>
                  <a:pt x="26246" y="425347"/>
                </a:lnTo>
                <a:lnTo>
                  <a:pt x="27858" y="431202"/>
                </a:lnTo>
                <a:lnTo>
                  <a:pt x="29884" y="436058"/>
                </a:lnTo>
                <a:lnTo>
                  <a:pt x="31235" y="440248"/>
                </a:lnTo>
                <a:lnTo>
                  <a:pt x="32136" y="443994"/>
                </a:lnTo>
                <a:lnTo>
                  <a:pt x="33137" y="448791"/>
                </a:lnTo>
                <a:lnTo>
                  <a:pt x="33404" y="448736"/>
                </a:lnTo>
                <a:lnTo>
                  <a:pt x="33937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99"/>
          <p:cNvSpPr/>
          <p:nvPr/>
        </p:nvSpPr>
        <p:spPr>
          <a:xfrm>
            <a:off x="1614741" y="2443162"/>
            <a:ext cx="333539" cy="338809"/>
          </a:xfrm>
          <a:custGeom>
            <a:avLst/>
            <a:gdLst/>
            <a:ahLst/>
            <a:cxnLst/>
            <a:rect l="0" t="0" r="0" b="0"/>
            <a:pathLst>
              <a:path w="333539" h="338809">
                <a:moveTo>
                  <a:pt x="85471" y="0"/>
                </a:moveTo>
                <a:lnTo>
                  <a:pt x="85471" y="9102"/>
                </a:lnTo>
                <a:lnTo>
                  <a:pt x="84518" y="12735"/>
                </a:lnTo>
                <a:lnTo>
                  <a:pt x="80920" y="19313"/>
                </a:lnTo>
                <a:lnTo>
                  <a:pt x="73539" y="28371"/>
                </a:lnTo>
                <a:lnTo>
                  <a:pt x="68103" y="36739"/>
                </a:lnTo>
                <a:lnTo>
                  <a:pt x="61559" y="46809"/>
                </a:lnTo>
                <a:lnTo>
                  <a:pt x="57148" y="52161"/>
                </a:lnTo>
                <a:lnTo>
                  <a:pt x="52301" y="57634"/>
                </a:lnTo>
                <a:lnTo>
                  <a:pt x="48118" y="63188"/>
                </a:lnTo>
                <a:lnTo>
                  <a:pt x="44376" y="68795"/>
                </a:lnTo>
                <a:lnTo>
                  <a:pt x="40929" y="74439"/>
                </a:lnTo>
                <a:lnTo>
                  <a:pt x="37679" y="81058"/>
                </a:lnTo>
                <a:lnTo>
                  <a:pt x="34560" y="88329"/>
                </a:lnTo>
                <a:lnTo>
                  <a:pt x="31528" y="96033"/>
                </a:lnTo>
                <a:lnTo>
                  <a:pt x="28554" y="103075"/>
                </a:lnTo>
                <a:lnTo>
                  <a:pt x="18865" y="124944"/>
                </a:lnTo>
                <a:lnTo>
                  <a:pt x="9513" y="147606"/>
                </a:lnTo>
                <a:lnTo>
                  <a:pt x="6257" y="157459"/>
                </a:lnTo>
                <a:lnTo>
                  <a:pt x="4087" y="165933"/>
                </a:lnTo>
                <a:lnTo>
                  <a:pt x="2640" y="173487"/>
                </a:lnTo>
                <a:lnTo>
                  <a:pt x="1675" y="181380"/>
                </a:lnTo>
                <a:lnTo>
                  <a:pt x="1032" y="189500"/>
                </a:lnTo>
                <a:lnTo>
                  <a:pt x="318" y="205190"/>
                </a:lnTo>
                <a:lnTo>
                  <a:pt x="0" y="218513"/>
                </a:lnTo>
                <a:lnTo>
                  <a:pt x="868" y="226638"/>
                </a:lnTo>
                <a:lnTo>
                  <a:pt x="2399" y="235864"/>
                </a:lnTo>
                <a:lnTo>
                  <a:pt x="4372" y="245825"/>
                </a:lnTo>
                <a:lnTo>
                  <a:pt x="6640" y="254371"/>
                </a:lnTo>
                <a:lnTo>
                  <a:pt x="9105" y="261973"/>
                </a:lnTo>
                <a:lnTo>
                  <a:pt x="11700" y="268947"/>
                </a:lnTo>
                <a:lnTo>
                  <a:pt x="16288" y="276453"/>
                </a:lnTo>
                <a:lnTo>
                  <a:pt x="22204" y="284314"/>
                </a:lnTo>
                <a:lnTo>
                  <a:pt x="29005" y="292413"/>
                </a:lnTo>
                <a:lnTo>
                  <a:pt x="35445" y="299717"/>
                </a:lnTo>
                <a:lnTo>
                  <a:pt x="47680" y="312912"/>
                </a:lnTo>
                <a:lnTo>
                  <a:pt x="54562" y="318146"/>
                </a:lnTo>
                <a:lnTo>
                  <a:pt x="62007" y="322587"/>
                </a:lnTo>
                <a:lnTo>
                  <a:pt x="69828" y="326501"/>
                </a:lnTo>
                <a:lnTo>
                  <a:pt x="76948" y="329110"/>
                </a:lnTo>
                <a:lnTo>
                  <a:pt x="83599" y="330849"/>
                </a:lnTo>
                <a:lnTo>
                  <a:pt x="89938" y="332008"/>
                </a:lnTo>
                <a:lnTo>
                  <a:pt x="107141" y="335837"/>
                </a:lnTo>
                <a:lnTo>
                  <a:pt x="117063" y="338191"/>
                </a:lnTo>
                <a:lnTo>
                  <a:pt x="125582" y="338808"/>
                </a:lnTo>
                <a:lnTo>
                  <a:pt x="133167" y="338267"/>
                </a:lnTo>
                <a:lnTo>
                  <a:pt x="140128" y="336954"/>
                </a:lnTo>
                <a:lnTo>
                  <a:pt x="146674" y="336079"/>
                </a:lnTo>
                <a:lnTo>
                  <a:pt x="152943" y="335495"/>
                </a:lnTo>
                <a:lnTo>
                  <a:pt x="159027" y="335106"/>
                </a:lnTo>
                <a:lnTo>
                  <a:pt x="165941" y="333894"/>
                </a:lnTo>
                <a:lnTo>
                  <a:pt x="173408" y="332133"/>
                </a:lnTo>
                <a:lnTo>
                  <a:pt x="181243" y="330007"/>
                </a:lnTo>
                <a:lnTo>
                  <a:pt x="188372" y="327637"/>
                </a:lnTo>
                <a:lnTo>
                  <a:pt x="195029" y="325105"/>
                </a:lnTo>
                <a:lnTo>
                  <a:pt x="201372" y="322464"/>
                </a:lnTo>
                <a:lnTo>
                  <a:pt x="210363" y="317846"/>
                </a:lnTo>
                <a:lnTo>
                  <a:pt x="221120" y="311910"/>
                </a:lnTo>
                <a:lnTo>
                  <a:pt x="233054" y="305095"/>
                </a:lnTo>
                <a:lnTo>
                  <a:pt x="242914" y="297694"/>
                </a:lnTo>
                <a:lnTo>
                  <a:pt x="251393" y="289903"/>
                </a:lnTo>
                <a:lnTo>
                  <a:pt x="267799" y="272673"/>
                </a:lnTo>
                <a:lnTo>
                  <a:pt x="287791" y="252316"/>
                </a:lnTo>
                <a:lnTo>
                  <a:pt x="295598" y="243458"/>
                </a:lnTo>
                <a:lnTo>
                  <a:pt x="301756" y="235648"/>
                </a:lnTo>
                <a:lnTo>
                  <a:pt x="306813" y="228536"/>
                </a:lnTo>
                <a:lnTo>
                  <a:pt x="311138" y="221890"/>
                </a:lnTo>
                <a:lnTo>
                  <a:pt x="314973" y="215554"/>
                </a:lnTo>
                <a:lnTo>
                  <a:pt x="318482" y="209425"/>
                </a:lnTo>
                <a:lnTo>
                  <a:pt x="324922" y="197535"/>
                </a:lnTo>
                <a:lnTo>
                  <a:pt x="327972" y="191698"/>
                </a:lnTo>
                <a:lnTo>
                  <a:pt x="330006" y="184949"/>
                </a:lnTo>
                <a:lnTo>
                  <a:pt x="331362" y="177592"/>
                </a:lnTo>
                <a:lnTo>
                  <a:pt x="332266" y="169829"/>
                </a:lnTo>
                <a:lnTo>
                  <a:pt x="332868" y="162750"/>
                </a:lnTo>
                <a:lnTo>
                  <a:pt x="333270" y="156125"/>
                </a:lnTo>
                <a:lnTo>
                  <a:pt x="333538" y="149803"/>
                </a:lnTo>
                <a:lnTo>
                  <a:pt x="332764" y="143684"/>
                </a:lnTo>
                <a:lnTo>
                  <a:pt x="331295" y="137699"/>
                </a:lnTo>
                <a:lnTo>
                  <a:pt x="329364" y="131805"/>
                </a:lnTo>
                <a:lnTo>
                  <a:pt x="328076" y="125970"/>
                </a:lnTo>
                <a:lnTo>
                  <a:pt x="327218" y="120175"/>
                </a:lnTo>
                <a:lnTo>
                  <a:pt x="326645" y="114407"/>
                </a:lnTo>
                <a:lnTo>
                  <a:pt x="323470" y="105457"/>
                </a:lnTo>
                <a:lnTo>
                  <a:pt x="318883" y="97352"/>
                </a:lnTo>
                <a:lnTo>
                  <a:pt x="313670" y="87400"/>
                </a:lnTo>
                <a:lnTo>
                  <a:pt x="308178" y="79167"/>
                </a:lnTo>
                <a:lnTo>
                  <a:pt x="299731" y="69177"/>
                </a:lnTo>
                <a:lnTo>
                  <a:pt x="296891" y="66121"/>
                </a:lnTo>
                <a:lnTo>
                  <a:pt x="288655" y="60184"/>
                </a:lnTo>
                <a:lnTo>
                  <a:pt x="278645" y="54371"/>
                </a:lnTo>
                <a:lnTo>
                  <a:pt x="267846" y="48613"/>
                </a:lnTo>
                <a:lnTo>
                  <a:pt x="262299" y="46696"/>
                </a:lnTo>
                <a:lnTo>
                  <a:pt x="256697" y="45418"/>
                </a:lnTo>
                <a:lnTo>
                  <a:pt x="251056" y="44566"/>
                </a:lnTo>
                <a:lnTo>
                  <a:pt x="243486" y="43998"/>
                </a:lnTo>
                <a:lnTo>
                  <a:pt x="234630" y="43620"/>
                </a:lnTo>
                <a:lnTo>
                  <a:pt x="213676" y="43199"/>
                </a:lnTo>
                <a:lnTo>
                  <a:pt x="188489" y="43012"/>
                </a:lnTo>
                <a:lnTo>
                  <a:pt x="177962" y="43915"/>
                </a:lnTo>
                <a:lnTo>
                  <a:pt x="169039" y="45469"/>
                </a:lnTo>
                <a:lnTo>
                  <a:pt x="131929" y="54808"/>
                </a:lnTo>
                <a:lnTo>
                  <a:pt x="122158" y="57493"/>
                </a:lnTo>
                <a:lnTo>
                  <a:pt x="103681" y="63018"/>
                </a:lnTo>
                <a:lnTo>
                  <a:pt x="96659" y="65824"/>
                </a:lnTo>
                <a:lnTo>
                  <a:pt x="86316" y="71483"/>
                </a:lnTo>
                <a:lnTo>
                  <a:pt x="76898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00"/>
          <p:cNvSpPr/>
          <p:nvPr/>
        </p:nvSpPr>
        <p:spPr>
          <a:xfrm>
            <a:off x="2053771" y="2443162"/>
            <a:ext cx="374945" cy="291439"/>
          </a:xfrm>
          <a:custGeom>
            <a:avLst/>
            <a:gdLst/>
            <a:ahLst/>
            <a:cxnLst/>
            <a:rect l="0" t="0" r="0" b="0"/>
            <a:pathLst>
              <a:path w="374945" h="291439">
                <a:moveTo>
                  <a:pt x="83638" y="0"/>
                </a:moveTo>
                <a:lnTo>
                  <a:pt x="83638" y="4551"/>
                </a:lnTo>
                <a:lnTo>
                  <a:pt x="82686" y="6844"/>
                </a:lnTo>
                <a:lnTo>
                  <a:pt x="76794" y="14622"/>
                </a:lnTo>
                <a:lnTo>
                  <a:pt x="71707" y="20151"/>
                </a:lnTo>
                <a:lnTo>
                  <a:pt x="68064" y="25817"/>
                </a:lnTo>
                <a:lnTo>
                  <a:pt x="63730" y="33404"/>
                </a:lnTo>
                <a:lnTo>
                  <a:pt x="58937" y="42272"/>
                </a:lnTo>
                <a:lnTo>
                  <a:pt x="53836" y="51041"/>
                </a:lnTo>
                <a:lnTo>
                  <a:pt x="43088" y="68405"/>
                </a:lnTo>
                <a:lnTo>
                  <a:pt x="38507" y="77036"/>
                </a:lnTo>
                <a:lnTo>
                  <a:pt x="34501" y="85647"/>
                </a:lnTo>
                <a:lnTo>
                  <a:pt x="30878" y="94246"/>
                </a:lnTo>
                <a:lnTo>
                  <a:pt x="26557" y="105693"/>
                </a:lnTo>
                <a:lnTo>
                  <a:pt x="16677" y="133652"/>
                </a:lnTo>
                <a:lnTo>
                  <a:pt x="12327" y="148156"/>
                </a:lnTo>
                <a:lnTo>
                  <a:pt x="8475" y="162589"/>
                </a:lnTo>
                <a:lnTo>
                  <a:pt x="4954" y="176972"/>
                </a:lnTo>
                <a:lnTo>
                  <a:pt x="2607" y="190372"/>
                </a:lnTo>
                <a:lnTo>
                  <a:pt x="1043" y="203115"/>
                </a:lnTo>
                <a:lnTo>
                  <a:pt x="0" y="215420"/>
                </a:lnTo>
                <a:lnTo>
                  <a:pt x="257" y="225528"/>
                </a:lnTo>
                <a:lnTo>
                  <a:pt x="1381" y="234172"/>
                </a:lnTo>
                <a:lnTo>
                  <a:pt x="3082" y="241840"/>
                </a:lnTo>
                <a:lnTo>
                  <a:pt x="7075" y="248857"/>
                </a:lnTo>
                <a:lnTo>
                  <a:pt x="12593" y="255439"/>
                </a:lnTo>
                <a:lnTo>
                  <a:pt x="19130" y="261733"/>
                </a:lnTo>
                <a:lnTo>
                  <a:pt x="27298" y="267834"/>
                </a:lnTo>
                <a:lnTo>
                  <a:pt x="36553" y="273806"/>
                </a:lnTo>
                <a:lnTo>
                  <a:pt x="46533" y="279692"/>
                </a:lnTo>
                <a:lnTo>
                  <a:pt x="56044" y="283616"/>
                </a:lnTo>
                <a:lnTo>
                  <a:pt x="65242" y="286233"/>
                </a:lnTo>
                <a:lnTo>
                  <a:pt x="74232" y="287977"/>
                </a:lnTo>
                <a:lnTo>
                  <a:pt x="83082" y="289140"/>
                </a:lnTo>
                <a:lnTo>
                  <a:pt x="91840" y="289915"/>
                </a:lnTo>
                <a:lnTo>
                  <a:pt x="100536" y="290431"/>
                </a:lnTo>
                <a:lnTo>
                  <a:pt x="117819" y="291006"/>
                </a:lnTo>
                <a:lnTo>
                  <a:pt x="152197" y="291374"/>
                </a:lnTo>
                <a:lnTo>
                  <a:pt x="182480" y="291438"/>
                </a:lnTo>
                <a:lnTo>
                  <a:pt x="192395" y="290495"/>
                </a:lnTo>
                <a:lnTo>
                  <a:pt x="201863" y="288913"/>
                </a:lnTo>
                <a:lnTo>
                  <a:pt x="211033" y="286906"/>
                </a:lnTo>
                <a:lnTo>
                  <a:pt x="220003" y="284616"/>
                </a:lnTo>
                <a:lnTo>
                  <a:pt x="228840" y="282136"/>
                </a:lnTo>
                <a:lnTo>
                  <a:pt x="237590" y="279531"/>
                </a:lnTo>
                <a:lnTo>
                  <a:pt x="245328" y="276841"/>
                </a:lnTo>
                <a:lnTo>
                  <a:pt x="252391" y="274096"/>
                </a:lnTo>
                <a:lnTo>
                  <a:pt x="279055" y="263141"/>
                </a:lnTo>
                <a:lnTo>
                  <a:pt x="291068" y="258295"/>
                </a:lnTo>
                <a:lnTo>
                  <a:pt x="300982" y="253159"/>
                </a:lnTo>
                <a:lnTo>
                  <a:pt x="309497" y="247830"/>
                </a:lnTo>
                <a:lnTo>
                  <a:pt x="317078" y="242373"/>
                </a:lnTo>
                <a:lnTo>
                  <a:pt x="323085" y="236829"/>
                </a:lnTo>
                <a:lnTo>
                  <a:pt x="328042" y="231229"/>
                </a:lnTo>
                <a:lnTo>
                  <a:pt x="332299" y="225590"/>
                </a:lnTo>
                <a:lnTo>
                  <a:pt x="337042" y="219926"/>
                </a:lnTo>
                <a:lnTo>
                  <a:pt x="342109" y="214245"/>
                </a:lnTo>
                <a:lnTo>
                  <a:pt x="351867" y="203805"/>
                </a:lnTo>
                <a:lnTo>
                  <a:pt x="359379" y="195990"/>
                </a:lnTo>
                <a:lnTo>
                  <a:pt x="362715" y="190668"/>
                </a:lnTo>
                <a:lnTo>
                  <a:pt x="365892" y="184262"/>
                </a:lnTo>
                <a:lnTo>
                  <a:pt x="368963" y="177134"/>
                </a:lnTo>
                <a:lnTo>
                  <a:pt x="371010" y="170477"/>
                </a:lnTo>
                <a:lnTo>
                  <a:pt x="372374" y="164134"/>
                </a:lnTo>
                <a:lnTo>
                  <a:pt x="373284" y="158000"/>
                </a:lnTo>
                <a:lnTo>
                  <a:pt x="373891" y="151053"/>
                </a:lnTo>
                <a:lnTo>
                  <a:pt x="374295" y="143565"/>
                </a:lnTo>
                <a:lnTo>
                  <a:pt x="374744" y="128577"/>
                </a:lnTo>
                <a:lnTo>
                  <a:pt x="374944" y="115565"/>
                </a:lnTo>
                <a:lnTo>
                  <a:pt x="373092" y="107524"/>
                </a:lnTo>
                <a:lnTo>
                  <a:pt x="369953" y="98352"/>
                </a:lnTo>
                <a:lnTo>
                  <a:pt x="365955" y="88428"/>
                </a:lnTo>
                <a:lnTo>
                  <a:pt x="361384" y="80860"/>
                </a:lnTo>
                <a:lnTo>
                  <a:pt x="356432" y="74862"/>
                </a:lnTo>
                <a:lnTo>
                  <a:pt x="342901" y="61869"/>
                </a:lnTo>
                <a:lnTo>
                  <a:pt x="339348" y="58391"/>
                </a:lnTo>
                <a:lnTo>
                  <a:pt x="327780" y="51987"/>
                </a:lnTo>
                <a:lnTo>
                  <a:pt x="320694" y="48945"/>
                </a:lnTo>
                <a:lnTo>
                  <a:pt x="307742" y="43026"/>
                </a:lnTo>
                <a:lnTo>
                  <a:pt x="283904" y="31465"/>
                </a:lnTo>
                <a:lnTo>
                  <a:pt x="277156" y="29549"/>
                </a:lnTo>
                <a:lnTo>
                  <a:pt x="269800" y="28272"/>
                </a:lnTo>
                <a:lnTo>
                  <a:pt x="262039" y="27420"/>
                </a:lnTo>
                <a:lnTo>
                  <a:pt x="253055" y="26853"/>
                </a:lnTo>
                <a:lnTo>
                  <a:pt x="243255" y="26474"/>
                </a:lnTo>
                <a:lnTo>
                  <a:pt x="232912" y="26222"/>
                </a:lnTo>
                <a:lnTo>
                  <a:pt x="222207" y="27006"/>
                </a:lnTo>
                <a:lnTo>
                  <a:pt x="211260" y="28482"/>
                </a:lnTo>
                <a:lnTo>
                  <a:pt x="200152" y="30418"/>
                </a:lnTo>
                <a:lnTo>
                  <a:pt x="190841" y="32661"/>
                </a:lnTo>
                <a:lnTo>
                  <a:pt x="182730" y="35109"/>
                </a:lnTo>
                <a:lnTo>
                  <a:pt x="160791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01"/>
          <p:cNvSpPr/>
          <p:nvPr/>
        </p:nvSpPr>
        <p:spPr>
          <a:xfrm>
            <a:off x="2643187" y="2597467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8572"/>
                </a:moveTo>
                <a:lnTo>
                  <a:pt x="18203" y="4022"/>
                </a:lnTo>
                <a:lnTo>
                  <a:pt x="25471" y="2681"/>
                </a:lnTo>
                <a:lnTo>
                  <a:pt x="32220" y="1787"/>
                </a:lnTo>
                <a:lnTo>
                  <a:pt x="38625" y="1192"/>
                </a:lnTo>
                <a:lnTo>
                  <a:pt x="49563" y="795"/>
                </a:lnTo>
                <a:lnTo>
                  <a:pt x="115629" y="10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02"/>
          <p:cNvSpPr/>
          <p:nvPr/>
        </p:nvSpPr>
        <p:spPr>
          <a:xfrm>
            <a:off x="3063239" y="2426017"/>
            <a:ext cx="25719" cy="334329"/>
          </a:xfrm>
          <a:custGeom>
            <a:avLst/>
            <a:gdLst/>
            <a:ahLst/>
            <a:cxnLst/>
            <a:rect l="0" t="0" r="0" b="0"/>
            <a:pathLst>
              <a:path w="25719" h="334329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6" y="16110"/>
                </a:lnTo>
                <a:lnTo>
                  <a:pt x="7381" y="19313"/>
                </a:lnTo>
                <a:lnTo>
                  <a:pt x="6826" y="26210"/>
                </a:lnTo>
                <a:lnTo>
                  <a:pt x="5503" y="35571"/>
                </a:lnTo>
                <a:lnTo>
                  <a:pt x="3669" y="46574"/>
                </a:lnTo>
                <a:lnTo>
                  <a:pt x="2446" y="58672"/>
                </a:lnTo>
                <a:lnTo>
                  <a:pt x="1631" y="71500"/>
                </a:lnTo>
                <a:lnTo>
                  <a:pt x="1087" y="84814"/>
                </a:lnTo>
                <a:lnTo>
                  <a:pt x="484" y="112308"/>
                </a:lnTo>
                <a:lnTo>
                  <a:pt x="323" y="126307"/>
                </a:lnTo>
                <a:lnTo>
                  <a:pt x="1168" y="141354"/>
                </a:lnTo>
                <a:lnTo>
                  <a:pt x="2684" y="157101"/>
                </a:lnTo>
                <a:lnTo>
                  <a:pt x="4647" y="173314"/>
                </a:lnTo>
                <a:lnTo>
                  <a:pt x="5956" y="186028"/>
                </a:lnTo>
                <a:lnTo>
                  <a:pt x="6828" y="196409"/>
                </a:lnTo>
                <a:lnTo>
                  <a:pt x="7410" y="205234"/>
                </a:lnTo>
                <a:lnTo>
                  <a:pt x="8056" y="220120"/>
                </a:lnTo>
                <a:lnTo>
                  <a:pt x="8420" y="239211"/>
                </a:lnTo>
                <a:lnTo>
                  <a:pt x="8471" y="245199"/>
                </a:lnTo>
                <a:lnTo>
                  <a:pt x="9457" y="255858"/>
                </a:lnTo>
                <a:lnTo>
                  <a:pt x="13094" y="285482"/>
                </a:lnTo>
                <a:lnTo>
                  <a:pt x="15397" y="297002"/>
                </a:lnTo>
                <a:lnTo>
                  <a:pt x="17885" y="305634"/>
                </a:lnTo>
                <a:lnTo>
                  <a:pt x="20496" y="312341"/>
                </a:lnTo>
                <a:lnTo>
                  <a:pt x="22237" y="317765"/>
                </a:lnTo>
                <a:lnTo>
                  <a:pt x="23397" y="322333"/>
                </a:lnTo>
                <a:lnTo>
                  <a:pt x="25718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03"/>
          <p:cNvSpPr/>
          <p:nvPr/>
        </p:nvSpPr>
        <p:spPr>
          <a:xfrm>
            <a:off x="3243452" y="2446795"/>
            <a:ext cx="282434" cy="251828"/>
          </a:xfrm>
          <a:custGeom>
            <a:avLst/>
            <a:gdLst/>
            <a:ahLst/>
            <a:cxnLst/>
            <a:rect l="0" t="0" r="0" b="0"/>
            <a:pathLst>
              <a:path w="282434" h="251828">
                <a:moveTo>
                  <a:pt x="119825" y="4940"/>
                </a:moveTo>
                <a:lnTo>
                  <a:pt x="119825" y="389"/>
                </a:lnTo>
                <a:lnTo>
                  <a:pt x="118873" y="0"/>
                </a:lnTo>
                <a:lnTo>
                  <a:pt x="117285" y="694"/>
                </a:lnTo>
                <a:lnTo>
                  <a:pt x="110500" y="6222"/>
                </a:lnTo>
                <a:lnTo>
                  <a:pt x="107893" y="8652"/>
                </a:lnTo>
                <a:lnTo>
                  <a:pt x="76920" y="39377"/>
                </a:lnTo>
                <a:lnTo>
                  <a:pt x="64551" y="53615"/>
                </a:lnTo>
                <a:lnTo>
                  <a:pt x="52496" y="68823"/>
                </a:lnTo>
                <a:lnTo>
                  <a:pt x="40649" y="84676"/>
                </a:lnTo>
                <a:lnTo>
                  <a:pt x="31798" y="97150"/>
                </a:lnTo>
                <a:lnTo>
                  <a:pt x="24946" y="107370"/>
                </a:lnTo>
                <a:lnTo>
                  <a:pt x="19425" y="116089"/>
                </a:lnTo>
                <a:lnTo>
                  <a:pt x="14791" y="123807"/>
                </a:lnTo>
                <a:lnTo>
                  <a:pt x="10750" y="130857"/>
                </a:lnTo>
                <a:lnTo>
                  <a:pt x="7103" y="137462"/>
                </a:lnTo>
                <a:lnTo>
                  <a:pt x="4672" y="142818"/>
                </a:lnTo>
                <a:lnTo>
                  <a:pt x="3052" y="147341"/>
                </a:lnTo>
                <a:lnTo>
                  <a:pt x="1971" y="151309"/>
                </a:lnTo>
                <a:lnTo>
                  <a:pt x="1251" y="155859"/>
                </a:lnTo>
                <a:lnTo>
                  <a:pt x="771" y="160797"/>
                </a:lnTo>
                <a:lnTo>
                  <a:pt x="450" y="165995"/>
                </a:lnTo>
                <a:lnTo>
                  <a:pt x="95" y="176850"/>
                </a:lnTo>
                <a:lnTo>
                  <a:pt x="0" y="182411"/>
                </a:lnTo>
                <a:lnTo>
                  <a:pt x="1841" y="188977"/>
                </a:lnTo>
                <a:lnTo>
                  <a:pt x="4974" y="196211"/>
                </a:lnTo>
                <a:lnTo>
                  <a:pt x="8968" y="203891"/>
                </a:lnTo>
                <a:lnTo>
                  <a:pt x="13535" y="209964"/>
                </a:lnTo>
                <a:lnTo>
                  <a:pt x="18485" y="214965"/>
                </a:lnTo>
                <a:lnTo>
                  <a:pt x="23690" y="219251"/>
                </a:lnTo>
                <a:lnTo>
                  <a:pt x="32013" y="226555"/>
                </a:lnTo>
                <a:lnTo>
                  <a:pt x="35567" y="229835"/>
                </a:lnTo>
                <a:lnTo>
                  <a:pt x="40793" y="232975"/>
                </a:lnTo>
                <a:lnTo>
                  <a:pt x="47134" y="236021"/>
                </a:lnTo>
                <a:lnTo>
                  <a:pt x="54220" y="239004"/>
                </a:lnTo>
                <a:lnTo>
                  <a:pt x="67172" y="244858"/>
                </a:lnTo>
                <a:lnTo>
                  <a:pt x="73293" y="247753"/>
                </a:lnTo>
                <a:lnTo>
                  <a:pt x="78326" y="249683"/>
                </a:lnTo>
                <a:lnTo>
                  <a:pt x="86459" y="251827"/>
                </a:lnTo>
                <a:lnTo>
                  <a:pt x="91866" y="251446"/>
                </a:lnTo>
                <a:lnTo>
                  <a:pt x="98328" y="250240"/>
                </a:lnTo>
                <a:lnTo>
                  <a:pt x="105494" y="248483"/>
                </a:lnTo>
                <a:lnTo>
                  <a:pt x="138333" y="241460"/>
                </a:lnTo>
                <a:lnTo>
                  <a:pt x="147404" y="239772"/>
                </a:lnTo>
                <a:lnTo>
                  <a:pt x="154403" y="238647"/>
                </a:lnTo>
                <a:lnTo>
                  <a:pt x="160022" y="237897"/>
                </a:lnTo>
                <a:lnTo>
                  <a:pt x="166626" y="235492"/>
                </a:lnTo>
                <a:lnTo>
                  <a:pt x="173885" y="231984"/>
                </a:lnTo>
                <a:lnTo>
                  <a:pt x="188619" y="223958"/>
                </a:lnTo>
                <a:lnTo>
                  <a:pt x="201518" y="217216"/>
                </a:lnTo>
                <a:lnTo>
                  <a:pt x="208577" y="214085"/>
                </a:lnTo>
                <a:lnTo>
                  <a:pt x="216140" y="211045"/>
                </a:lnTo>
                <a:lnTo>
                  <a:pt x="224040" y="208066"/>
                </a:lnTo>
                <a:lnTo>
                  <a:pt x="231212" y="204174"/>
                </a:lnTo>
                <a:lnTo>
                  <a:pt x="237898" y="199675"/>
                </a:lnTo>
                <a:lnTo>
                  <a:pt x="244260" y="194771"/>
                </a:lnTo>
                <a:lnTo>
                  <a:pt x="249454" y="190549"/>
                </a:lnTo>
                <a:lnTo>
                  <a:pt x="257766" y="183318"/>
                </a:lnTo>
                <a:lnTo>
                  <a:pt x="267174" y="174389"/>
                </a:lnTo>
                <a:lnTo>
                  <a:pt x="272350" y="169341"/>
                </a:lnTo>
                <a:lnTo>
                  <a:pt x="275801" y="164070"/>
                </a:lnTo>
                <a:lnTo>
                  <a:pt x="278102" y="158652"/>
                </a:lnTo>
                <a:lnTo>
                  <a:pt x="279635" y="153134"/>
                </a:lnTo>
                <a:lnTo>
                  <a:pt x="280658" y="146599"/>
                </a:lnTo>
                <a:lnTo>
                  <a:pt x="281339" y="139384"/>
                </a:lnTo>
                <a:lnTo>
                  <a:pt x="282097" y="125653"/>
                </a:lnTo>
                <a:lnTo>
                  <a:pt x="282433" y="116375"/>
                </a:lnTo>
                <a:lnTo>
                  <a:pt x="281571" y="111615"/>
                </a:lnTo>
                <a:lnTo>
                  <a:pt x="280043" y="106536"/>
                </a:lnTo>
                <a:lnTo>
                  <a:pt x="278072" y="101246"/>
                </a:lnTo>
                <a:lnTo>
                  <a:pt x="274853" y="96766"/>
                </a:lnTo>
                <a:lnTo>
                  <a:pt x="266196" y="89249"/>
                </a:lnTo>
                <a:lnTo>
                  <a:pt x="260269" y="84958"/>
                </a:lnTo>
                <a:lnTo>
                  <a:pt x="246062" y="75111"/>
                </a:lnTo>
                <a:lnTo>
                  <a:pt x="239226" y="70771"/>
                </a:lnTo>
                <a:lnTo>
                  <a:pt x="232763" y="66924"/>
                </a:lnTo>
                <a:lnTo>
                  <a:pt x="226549" y="63408"/>
                </a:lnTo>
                <a:lnTo>
                  <a:pt x="221455" y="60111"/>
                </a:lnTo>
                <a:lnTo>
                  <a:pt x="213254" y="53907"/>
                </a:lnTo>
                <a:lnTo>
                  <a:pt x="207828" y="51873"/>
                </a:lnTo>
                <a:lnTo>
                  <a:pt x="201354" y="50516"/>
                </a:lnTo>
                <a:lnTo>
                  <a:pt x="194180" y="49611"/>
                </a:lnTo>
                <a:lnTo>
                  <a:pt x="186540" y="49008"/>
                </a:lnTo>
                <a:lnTo>
                  <a:pt x="178589" y="48606"/>
                </a:lnTo>
                <a:lnTo>
                  <a:pt x="170431" y="48338"/>
                </a:lnTo>
                <a:lnTo>
                  <a:pt x="164040" y="47207"/>
                </a:lnTo>
                <a:lnTo>
                  <a:pt x="158827" y="45500"/>
                </a:lnTo>
                <a:lnTo>
                  <a:pt x="154399" y="43410"/>
                </a:lnTo>
                <a:lnTo>
                  <a:pt x="150494" y="42969"/>
                </a:lnTo>
                <a:lnTo>
                  <a:pt x="146939" y="43627"/>
                </a:lnTo>
                <a:lnTo>
                  <a:pt x="143616" y="45019"/>
                </a:lnTo>
                <a:lnTo>
                  <a:pt x="134844" y="46565"/>
                </a:lnTo>
                <a:lnTo>
                  <a:pt x="119825" y="478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04"/>
          <p:cNvSpPr/>
          <p:nvPr/>
        </p:nvSpPr>
        <p:spPr>
          <a:xfrm>
            <a:off x="3683174" y="2271712"/>
            <a:ext cx="314469" cy="582931"/>
          </a:xfrm>
          <a:custGeom>
            <a:avLst/>
            <a:gdLst/>
            <a:ahLst/>
            <a:cxnLst/>
            <a:rect l="0" t="0" r="0" b="0"/>
            <a:pathLst>
              <a:path w="314469" h="582931">
                <a:moveTo>
                  <a:pt x="134446" y="0"/>
                </a:moveTo>
                <a:lnTo>
                  <a:pt x="134446" y="9102"/>
                </a:lnTo>
                <a:lnTo>
                  <a:pt x="133493" y="11783"/>
                </a:lnTo>
                <a:lnTo>
                  <a:pt x="131906" y="13570"/>
                </a:lnTo>
                <a:lnTo>
                  <a:pt x="129895" y="14762"/>
                </a:lnTo>
                <a:lnTo>
                  <a:pt x="125121" y="21166"/>
                </a:lnTo>
                <a:lnTo>
                  <a:pt x="117078" y="32941"/>
                </a:lnTo>
                <a:lnTo>
                  <a:pt x="110534" y="40358"/>
                </a:lnTo>
                <a:lnTo>
                  <a:pt x="101276" y="50005"/>
                </a:lnTo>
                <a:lnTo>
                  <a:pt x="93351" y="60642"/>
                </a:lnTo>
                <a:lnTo>
                  <a:pt x="83534" y="74800"/>
                </a:lnTo>
                <a:lnTo>
                  <a:pt x="74593" y="87568"/>
                </a:lnTo>
                <a:lnTo>
                  <a:pt x="65935" y="103689"/>
                </a:lnTo>
                <a:lnTo>
                  <a:pt x="49386" y="136254"/>
                </a:lnTo>
                <a:lnTo>
                  <a:pt x="40592" y="155606"/>
                </a:lnTo>
                <a:lnTo>
                  <a:pt x="31872" y="176127"/>
                </a:lnTo>
                <a:lnTo>
                  <a:pt x="16467" y="214487"/>
                </a:lnTo>
                <a:lnTo>
                  <a:pt x="6446" y="241060"/>
                </a:lnTo>
                <a:lnTo>
                  <a:pt x="3392" y="252147"/>
                </a:lnTo>
                <a:lnTo>
                  <a:pt x="1357" y="262395"/>
                </a:lnTo>
                <a:lnTo>
                  <a:pt x="0" y="272085"/>
                </a:lnTo>
                <a:lnTo>
                  <a:pt x="48" y="285212"/>
                </a:lnTo>
                <a:lnTo>
                  <a:pt x="1032" y="300632"/>
                </a:lnTo>
                <a:lnTo>
                  <a:pt x="2641" y="317579"/>
                </a:lnTo>
                <a:lnTo>
                  <a:pt x="4666" y="330782"/>
                </a:lnTo>
                <a:lnTo>
                  <a:pt x="6968" y="341489"/>
                </a:lnTo>
                <a:lnTo>
                  <a:pt x="9456" y="350532"/>
                </a:lnTo>
                <a:lnTo>
                  <a:pt x="17299" y="375820"/>
                </a:lnTo>
                <a:lnTo>
                  <a:pt x="33307" y="424968"/>
                </a:lnTo>
                <a:lnTo>
                  <a:pt x="39647" y="441605"/>
                </a:lnTo>
                <a:lnTo>
                  <a:pt x="46593" y="455349"/>
                </a:lnTo>
                <a:lnTo>
                  <a:pt x="56030" y="467807"/>
                </a:lnTo>
                <a:lnTo>
                  <a:pt x="61214" y="473796"/>
                </a:lnTo>
                <a:lnTo>
                  <a:pt x="66575" y="479694"/>
                </a:lnTo>
                <a:lnTo>
                  <a:pt x="77610" y="491328"/>
                </a:lnTo>
                <a:lnTo>
                  <a:pt x="88866" y="502848"/>
                </a:lnTo>
                <a:lnTo>
                  <a:pt x="94534" y="507635"/>
                </a:lnTo>
                <a:lnTo>
                  <a:pt x="100218" y="511778"/>
                </a:lnTo>
                <a:lnTo>
                  <a:pt x="105912" y="515493"/>
                </a:lnTo>
                <a:lnTo>
                  <a:pt x="112566" y="518922"/>
                </a:lnTo>
                <a:lnTo>
                  <a:pt x="119859" y="522161"/>
                </a:lnTo>
                <a:lnTo>
                  <a:pt x="127579" y="525272"/>
                </a:lnTo>
                <a:lnTo>
                  <a:pt x="134630" y="529251"/>
                </a:lnTo>
                <a:lnTo>
                  <a:pt x="141236" y="533809"/>
                </a:lnTo>
                <a:lnTo>
                  <a:pt x="147546" y="538753"/>
                </a:lnTo>
                <a:lnTo>
                  <a:pt x="154608" y="542049"/>
                </a:lnTo>
                <a:lnTo>
                  <a:pt x="162175" y="544246"/>
                </a:lnTo>
                <a:lnTo>
                  <a:pt x="170077" y="545710"/>
                </a:lnTo>
                <a:lnTo>
                  <a:pt x="178202" y="547639"/>
                </a:lnTo>
                <a:lnTo>
                  <a:pt x="186477" y="549878"/>
                </a:lnTo>
                <a:lnTo>
                  <a:pt x="194850" y="552323"/>
                </a:lnTo>
                <a:lnTo>
                  <a:pt x="224839" y="560315"/>
                </a:lnTo>
                <a:lnTo>
                  <a:pt x="233760" y="563091"/>
                </a:lnTo>
                <a:lnTo>
                  <a:pt x="241613" y="565894"/>
                </a:lnTo>
                <a:lnTo>
                  <a:pt x="248753" y="568715"/>
                </a:lnTo>
                <a:lnTo>
                  <a:pt x="257323" y="570596"/>
                </a:lnTo>
                <a:lnTo>
                  <a:pt x="266846" y="571850"/>
                </a:lnTo>
                <a:lnTo>
                  <a:pt x="284731" y="573243"/>
                </a:lnTo>
                <a:lnTo>
                  <a:pt x="295854" y="573862"/>
                </a:lnTo>
                <a:lnTo>
                  <a:pt x="300154" y="574980"/>
                </a:lnTo>
                <a:lnTo>
                  <a:pt x="303972" y="576678"/>
                </a:lnTo>
                <a:lnTo>
                  <a:pt x="314468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05"/>
          <p:cNvSpPr/>
          <p:nvPr/>
        </p:nvSpPr>
        <p:spPr>
          <a:xfrm>
            <a:off x="3929073" y="2426166"/>
            <a:ext cx="299834" cy="329883"/>
          </a:xfrm>
          <a:custGeom>
            <a:avLst/>
            <a:gdLst/>
            <a:ahLst/>
            <a:cxnLst/>
            <a:rect l="0" t="0" r="0" b="0"/>
            <a:pathLst>
              <a:path w="299834" h="329883">
                <a:moveTo>
                  <a:pt x="17134" y="51286"/>
                </a:moveTo>
                <a:lnTo>
                  <a:pt x="26236" y="42185"/>
                </a:lnTo>
                <a:lnTo>
                  <a:pt x="30822" y="38551"/>
                </a:lnTo>
                <a:lnTo>
                  <a:pt x="35784" y="35176"/>
                </a:lnTo>
                <a:lnTo>
                  <a:pt x="40998" y="31973"/>
                </a:lnTo>
                <a:lnTo>
                  <a:pt x="46378" y="28886"/>
                </a:lnTo>
                <a:lnTo>
                  <a:pt x="57436" y="22916"/>
                </a:lnTo>
                <a:lnTo>
                  <a:pt x="65910" y="19990"/>
                </a:lnTo>
                <a:lnTo>
                  <a:pt x="76321" y="17087"/>
                </a:lnTo>
                <a:lnTo>
                  <a:pt x="88025" y="14199"/>
                </a:lnTo>
                <a:lnTo>
                  <a:pt x="98684" y="11321"/>
                </a:lnTo>
                <a:lnTo>
                  <a:pt x="118148" y="5584"/>
                </a:lnTo>
                <a:lnTo>
                  <a:pt x="129245" y="3673"/>
                </a:lnTo>
                <a:lnTo>
                  <a:pt x="141404" y="2399"/>
                </a:lnTo>
                <a:lnTo>
                  <a:pt x="154273" y="1550"/>
                </a:lnTo>
                <a:lnTo>
                  <a:pt x="166663" y="984"/>
                </a:lnTo>
                <a:lnTo>
                  <a:pt x="190589" y="354"/>
                </a:lnTo>
                <a:lnTo>
                  <a:pt x="220928" y="0"/>
                </a:lnTo>
                <a:lnTo>
                  <a:pt x="226339" y="903"/>
                </a:lnTo>
                <a:lnTo>
                  <a:pt x="228994" y="2458"/>
                </a:lnTo>
                <a:lnTo>
                  <a:pt x="229811" y="4446"/>
                </a:lnTo>
                <a:lnTo>
                  <a:pt x="229404" y="6724"/>
                </a:lnTo>
                <a:lnTo>
                  <a:pt x="226411" y="11796"/>
                </a:lnTo>
                <a:lnTo>
                  <a:pt x="220470" y="14482"/>
                </a:lnTo>
                <a:lnTo>
                  <a:pt x="211746" y="17225"/>
                </a:lnTo>
                <a:lnTo>
                  <a:pt x="201168" y="20006"/>
                </a:lnTo>
                <a:lnTo>
                  <a:pt x="181795" y="25636"/>
                </a:lnTo>
                <a:lnTo>
                  <a:pt x="154823" y="34161"/>
                </a:lnTo>
                <a:lnTo>
                  <a:pt x="80665" y="58695"/>
                </a:lnTo>
                <a:lnTo>
                  <a:pt x="69013" y="61941"/>
                </a:lnTo>
                <a:lnTo>
                  <a:pt x="59340" y="64104"/>
                </a:lnTo>
                <a:lnTo>
                  <a:pt x="50987" y="65547"/>
                </a:lnTo>
                <a:lnTo>
                  <a:pt x="43512" y="66508"/>
                </a:lnTo>
                <a:lnTo>
                  <a:pt x="36625" y="67149"/>
                </a:lnTo>
                <a:lnTo>
                  <a:pt x="30128" y="67576"/>
                </a:lnTo>
                <a:lnTo>
                  <a:pt x="23891" y="68814"/>
                </a:lnTo>
                <a:lnTo>
                  <a:pt x="17829" y="70591"/>
                </a:lnTo>
                <a:lnTo>
                  <a:pt x="8870" y="74154"/>
                </a:lnTo>
                <a:lnTo>
                  <a:pt x="7815" y="75104"/>
                </a:lnTo>
                <a:lnTo>
                  <a:pt x="8064" y="75737"/>
                </a:lnTo>
                <a:lnTo>
                  <a:pt x="15898" y="84273"/>
                </a:lnTo>
                <a:lnTo>
                  <a:pt x="16585" y="87537"/>
                </a:lnTo>
                <a:lnTo>
                  <a:pt x="16768" y="89741"/>
                </a:lnTo>
                <a:lnTo>
                  <a:pt x="19511" y="99810"/>
                </a:lnTo>
                <a:lnTo>
                  <a:pt x="21577" y="106495"/>
                </a:lnTo>
                <a:lnTo>
                  <a:pt x="23871" y="116464"/>
                </a:lnTo>
                <a:lnTo>
                  <a:pt x="24482" y="120455"/>
                </a:lnTo>
                <a:lnTo>
                  <a:pt x="22986" y="125021"/>
                </a:lnTo>
                <a:lnTo>
                  <a:pt x="13682" y="139597"/>
                </a:lnTo>
                <a:lnTo>
                  <a:pt x="10838" y="147050"/>
                </a:lnTo>
                <a:lnTo>
                  <a:pt x="7033" y="153538"/>
                </a:lnTo>
                <a:lnTo>
                  <a:pt x="4685" y="156602"/>
                </a:lnTo>
                <a:lnTo>
                  <a:pt x="3120" y="160549"/>
                </a:lnTo>
                <a:lnTo>
                  <a:pt x="1381" y="170015"/>
                </a:lnTo>
                <a:lnTo>
                  <a:pt x="264" y="178879"/>
                </a:lnTo>
                <a:lnTo>
                  <a:pt x="43" y="188814"/>
                </a:lnTo>
                <a:lnTo>
                  <a:pt x="13" y="192420"/>
                </a:lnTo>
                <a:lnTo>
                  <a:pt x="0" y="190847"/>
                </a:lnTo>
                <a:lnTo>
                  <a:pt x="2534" y="186973"/>
                </a:lnTo>
                <a:lnTo>
                  <a:pt x="4543" y="184607"/>
                </a:lnTo>
                <a:lnTo>
                  <a:pt x="11856" y="179437"/>
                </a:lnTo>
                <a:lnTo>
                  <a:pt x="45725" y="159256"/>
                </a:lnTo>
                <a:lnTo>
                  <a:pt x="55245" y="152793"/>
                </a:lnTo>
                <a:lnTo>
                  <a:pt x="63496" y="146580"/>
                </a:lnTo>
                <a:lnTo>
                  <a:pt x="70902" y="140533"/>
                </a:lnTo>
                <a:lnTo>
                  <a:pt x="80602" y="135549"/>
                </a:lnTo>
                <a:lnTo>
                  <a:pt x="91831" y="131274"/>
                </a:lnTo>
                <a:lnTo>
                  <a:pt x="134971" y="117569"/>
                </a:lnTo>
                <a:lnTo>
                  <a:pt x="143317" y="115477"/>
                </a:lnTo>
                <a:lnTo>
                  <a:pt x="150786" y="114083"/>
                </a:lnTo>
                <a:lnTo>
                  <a:pt x="157670" y="113153"/>
                </a:lnTo>
                <a:lnTo>
                  <a:pt x="165117" y="112533"/>
                </a:lnTo>
                <a:lnTo>
                  <a:pt x="172940" y="112120"/>
                </a:lnTo>
                <a:lnTo>
                  <a:pt x="188298" y="111661"/>
                </a:lnTo>
                <a:lnTo>
                  <a:pt x="201475" y="111457"/>
                </a:lnTo>
                <a:lnTo>
                  <a:pt x="208608" y="112355"/>
                </a:lnTo>
                <a:lnTo>
                  <a:pt x="216221" y="113906"/>
                </a:lnTo>
                <a:lnTo>
                  <a:pt x="224154" y="115893"/>
                </a:lnTo>
                <a:lnTo>
                  <a:pt x="231347" y="117217"/>
                </a:lnTo>
                <a:lnTo>
                  <a:pt x="238048" y="118100"/>
                </a:lnTo>
                <a:lnTo>
                  <a:pt x="244420" y="118689"/>
                </a:lnTo>
                <a:lnTo>
                  <a:pt x="250573" y="120986"/>
                </a:lnTo>
                <a:lnTo>
                  <a:pt x="256580" y="124423"/>
                </a:lnTo>
                <a:lnTo>
                  <a:pt x="262489" y="128619"/>
                </a:lnTo>
                <a:lnTo>
                  <a:pt x="268334" y="132369"/>
                </a:lnTo>
                <a:lnTo>
                  <a:pt x="274136" y="135821"/>
                </a:lnTo>
                <a:lnTo>
                  <a:pt x="279908" y="139075"/>
                </a:lnTo>
                <a:lnTo>
                  <a:pt x="288863" y="147771"/>
                </a:lnTo>
                <a:lnTo>
                  <a:pt x="292584" y="152757"/>
                </a:lnTo>
                <a:lnTo>
                  <a:pt x="295065" y="157986"/>
                </a:lnTo>
                <a:lnTo>
                  <a:pt x="296719" y="163377"/>
                </a:lnTo>
                <a:lnTo>
                  <a:pt x="298556" y="173494"/>
                </a:lnTo>
                <a:lnTo>
                  <a:pt x="299373" y="181166"/>
                </a:lnTo>
                <a:lnTo>
                  <a:pt x="299736" y="190290"/>
                </a:lnTo>
                <a:lnTo>
                  <a:pt x="299833" y="195391"/>
                </a:lnTo>
                <a:lnTo>
                  <a:pt x="298945" y="200696"/>
                </a:lnTo>
                <a:lnTo>
                  <a:pt x="297400" y="206138"/>
                </a:lnTo>
                <a:lnTo>
                  <a:pt x="295418" y="211670"/>
                </a:lnTo>
                <a:lnTo>
                  <a:pt x="292192" y="218216"/>
                </a:lnTo>
                <a:lnTo>
                  <a:pt x="288136" y="225438"/>
                </a:lnTo>
                <a:lnTo>
                  <a:pt x="283527" y="233110"/>
                </a:lnTo>
                <a:lnTo>
                  <a:pt x="278549" y="240129"/>
                </a:lnTo>
                <a:lnTo>
                  <a:pt x="273326" y="246714"/>
                </a:lnTo>
                <a:lnTo>
                  <a:pt x="267939" y="253009"/>
                </a:lnTo>
                <a:lnTo>
                  <a:pt x="262442" y="258158"/>
                </a:lnTo>
                <a:lnTo>
                  <a:pt x="256873" y="262543"/>
                </a:lnTo>
                <a:lnTo>
                  <a:pt x="229696" y="280976"/>
                </a:lnTo>
                <a:lnTo>
                  <a:pt x="219802" y="286328"/>
                </a:lnTo>
                <a:lnTo>
                  <a:pt x="208443" y="291801"/>
                </a:lnTo>
                <a:lnTo>
                  <a:pt x="196108" y="297354"/>
                </a:lnTo>
                <a:lnTo>
                  <a:pt x="169703" y="308605"/>
                </a:lnTo>
                <a:lnTo>
                  <a:pt x="155995" y="314272"/>
                </a:lnTo>
                <a:lnTo>
                  <a:pt x="144950" y="318050"/>
                </a:lnTo>
                <a:lnTo>
                  <a:pt x="135682" y="320569"/>
                </a:lnTo>
                <a:lnTo>
                  <a:pt x="127599" y="322248"/>
                </a:lnTo>
                <a:lnTo>
                  <a:pt x="108457" y="326653"/>
                </a:lnTo>
                <a:lnTo>
                  <a:pt x="98019" y="329162"/>
                </a:lnTo>
                <a:lnTo>
                  <a:pt x="91059" y="329882"/>
                </a:lnTo>
                <a:lnTo>
                  <a:pt x="86420" y="329409"/>
                </a:lnTo>
                <a:lnTo>
                  <a:pt x="77142" y="3256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06"/>
          <p:cNvSpPr/>
          <p:nvPr/>
        </p:nvSpPr>
        <p:spPr>
          <a:xfrm>
            <a:off x="4263390" y="2246161"/>
            <a:ext cx="339445" cy="581050"/>
          </a:xfrm>
          <a:custGeom>
            <a:avLst/>
            <a:gdLst/>
            <a:ahLst/>
            <a:cxnLst/>
            <a:rect l="0" t="0" r="0" b="0"/>
            <a:pathLst>
              <a:path w="339445" h="581050">
                <a:moveTo>
                  <a:pt x="0" y="25551"/>
                </a:moveTo>
                <a:lnTo>
                  <a:pt x="6843" y="12816"/>
                </a:lnTo>
                <a:lnTo>
                  <a:pt x="11931" y="6238"/>
                </a:lnTo>
                <a:lnTo>
                  <a:pt x="14622" y="4104"/>
                </a:lnTo>
                <a:lnTo>
                  <a:pt x="17367" y="2680"/>
                </a:lnTo>
                <a:lnTo>
                  <a:pt x="20150" y="1731"/>
                </a:lnTo>
                <a:lnTo>
                  <a:pt x="28323" y="677"/>
                </a:lnTo>
                <a:lnTo>
                  <a:pt x="37352" y="208"/>
                </a:lnTo>
                <a:lnTo>
                  <a:pt x="44541" y="0"/>
                </a:lnTo>
                <a:lnTo>
                  <a:pt x="53451" y="2448"/>
                </a:lnTo>
                <a:lnTo>
                  <a:pt x="63760" y="5758"/>
                </a:lnTo>
                <a:lnTo>
                  <a:pt x="69177" y="6641"/>
                </a:lnTo>
                <a:lnTo>
                  <a:pt x="74693" y="7229"/>
                </a:lnTo>
                <a:lnTo>
                  <a:pt x="83133" y="10479"/>
                </a:lnTo>
                <a:lnTo>
                  <a:pt x="93521" y="15503"/>
                </a:lnTo>
                <a:lnTo>
                  <a:pt x="105210" y="21710"/>
                </a:lnTo>
                <a:lnTo>
                  <a:pt x="120623" y="30610"/>
                </a:lnTo>
                <a:lnTo>
                  <a:pt x="158067" y="53200"/>
                </a:lnTo>
                <a:lnTo>
                  <a:pt x="173005" y="63033"/>
                </a:lnTo>
                <a:lnTo>
                  <a:pt x="184869" y="71494"/>
                </a:lnTo>
                <a:lnTo>
                  <a:pt x="194683" y="79040"/>
                </a:lnTo>
                <a:lnTo>
                  <a:pt x="204084" y="86928"/>
                </a:lnTo>
                <a:lnTo>
                  <a:pt x="213208" y="95044"/>
                </a:lnTo>
                <a:lnTo>
                  <a:pt x="230967" y="111682"/>
                </a:lnTo>
                <a:lnTo>
                  <a:pt x="269704" y="149641"/>
                </a:lnTo>
                <a:lnTo>
                  <a:pt x="276005" y="156855"/>
                </a:lnTo>
                <a:lnTo>
                  <a:pt x="282111" y="164522"/>
                </a:lnTo>
                <a:lnTo>
                  <a:pt x="288086" y="172491"/>
                </a:lnTo>
                <a:lnTo>
                  <a:pt x="294927" y="183519"/>
                </a:lnTo>
                <a:lnTo>
                  <a:pt x="302346" y="196585"/>
                </a:lnTo>
                <a:lnTo>
                  <a:pt x="310149" y="211011"/>
                </a:lnTo>
                <a:lnTo>
                  <a:pt x="317256" y="227296"/>
                </a:lnTo>
                <a:lnTo>
                  <a:pt x="323898" y="244820"/>
                </a:lnTo>
                <a:lnTo>
                  <a:pt x="330232" y="263171"/>
                </a:lnTo>
                <a:lnTo>
                  <a:pt x="334455" y="278262"/>
                </a:lnTo>
                <a:lnTo>
                  <a:pt x="337270" y="291180"/>
                </a:lnTo>
                <a:lnTo>
                  <a:pt x="339146" y="302649"/>
                </a:lnTo>
                <a:lnTo>
                  <a:pt x="339444" y="313153"/>
                </a:lnTo>
                <a:lnTo>
                  <a:pt x="338691" y="323013"/>
                </a:lnTo>
                <a:lnTo>
                  <a:pt x="337236" y="332444"/>
                </a:lnTo>
                <a:lnTo>
                  <a:pt x="330540" y="350543"/>
                </a:lnTo>
                <a:lnTo>
                  <a:pt x="306168" y="399098"/>
                </a:lnTo>
                <a:lnTo>
                  <a:pt x="298409" y="411742"/>
                </a:lnTo>
                <a:lnTo>
                  <a:pt x="290379" y="423029"/>
                </a:lnTo>
                <a:lnTo>
                  <a:pt x="282169" y="433412"/>
                </a:lnTo>
                <a:lnTo>
                  <a:pt x="271933" y="445096"/>
                </a:lnTo>
                <a:lnTo>
                  <a:pt x="260346" y="457647"/>
                </a:lnTo>
                <a:lnTo>
                  <a:pt x="247859" y="470778"/>
                </a:lnTo>
                <a:lnTo>
                  <a:pt x="234771" y="483341"/>
                </a:lnTo>
                <a:lnTo>
                  <a:pt x="221284" y="495527"/>
                </a:lnTo>
                <a:lnTo>
                  <a:pt x="196456" y="517322"/>
                </a:lnTo>
                <a:lnTo>
                  <a:pt x="179071" y="533358"/>
                </a:lnTo>
                <a:lnTo>
                  <a:pt x="171768" y="539349"/>
                </a:lnTo>
                <a:lnTo>
                  <a:pt x="164995" y="544296"/>
                </a:lnTo>
                <a:lnTo>
                  <a:pt x="158573" y="548546"/>
                </a:lnTo>
                <a:lnTo>
                  <a:pt x="152388" y="552332"/>
                </a:lnTo>
                <a:lnTo>
                  <a:pt x="146359" y="555808"/>
                </a:lnTo>
                <a:lnTo>
                  <a:pt x="140435" y="559078"/>
                </a:lnTo>
                <a:lnTo>
                  <a:pt x="131313" y="565252"/>
                </a:lnTo>
                <a:lnTo>
                  <a:pt x="120823" y="574082"/>
                </a:lnTo>
                <a:lnTo>
                  <a:pt x="117696" y="576976"/>
                </a:lnTo>
                <a:lnTo>
                  <a:pt x="114659" y="578905"/>
                </a:lnTo>
                <a:lnTo>
                  <a:pt x="108744" y="581049"/>
                </a:lnTo>
                <a:lnTo>
                  <a:pt x="107738" y="580668"/>
                </a:lnTo>
                <a:lnTo>
                  <a:pt x="108021" y="579462"/>
                </a:lnTo>
                <a:lnTo>
                  <a:pt x="109161" y="577705"/>
                </a:lnTo>
                <a:lnTo>
                  <a:pt x="110874" y="576533"/>
                </a:lnTo>
                <a:lnTo>
                  <a:pt x="120014" y="574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07"/>
          <p:cNvSpPr/>
          <p:nvPr/>
        </p:nvSpPr>
        <p:spPr>
          <a:xfrm>
            <a:off x="4717732" y="2494597"/>
            <a:ext cx="325756" cy="42864"/>
          </a:xfrm>
          <a:custGeom>
            <a:avLst/>
            <a:gdLst/>
            <a:ahLst/>
            <a:cxnLst/>
            <a:rect l="0" t="0" r="0" b="0"/>
            <a:pathLst>
              <a:path w="325756" h="42864">
                <a:moveTo>
                  <a:pt x="0" y="42863"/>
                </a:moveTo>
                <a:lnTo>
                  <a:pt x="13652" y="38312"/>
                </a:lnTo>
                <a:lnTo>
                  <a:pt x="20532" y="36971"/>
                </a:lnTo>
                <a:lnTo>
                  <a:pt x="27975" y="36077"/>
                </a:lnTo>
                <a:lnTo>
                  <a:pt x="35795" y="35482"/>
                </a:lnTo>
                <a:lnTo>
                  <a:pt x="42914" y="34132"/>
                </a:lnTo>
                <a:lnTo>
                  <a:pt x="49564" y="32279"/>
                </a:lnTo>
                <a:lnTo>
                  <a:pt x="55903" y="30092"/>
                </a:lnTo>
                <a:lnTo>
                  <a:pt x="62986" y="28634"/>
                </a:lnTo>
                <a:lnTo>
                  <a:pt x="70566" y="27662"/>
                </a:lnTo>
                <a:lnTo>
                  <a:pt x="78476" y="27014"/>
                </a:lnTo>
                <a:lnTo>
                  <a:pt x="89465" y="25629"/>
                </a:lnTo>
                <a:lnTo>
                  <a:pt x="116915" y="21551"/>
                </a:lnTo>
                <a:lnTo>
                  <a:pt x="129378" y="20082"/>
                </a:lnTo>
                <a:lnTo>
                  <a:pt x="140545" y="19103"/>
                </a:lnTo>
                <a:lnTo>
                  <a:pt x="150846" y="18450"/>
                </a:lnTo>
                <a:lnTo>
                  <a:pt x="170097" y="16110"/>
                </a:lnTo>
                <a:lnTo>
                  <a:pt x="246826" y="5620"/>
                </a:lnTo>
                <a:lnTo>
                  <a:pt x="264563" y="3747"/>
                </a:lnTo>
                <a:lnTo>
                  <a:pt x="289986" y="1665"/>
                </a:lnTo>
                <a:lnTo>
                  <a:pt x="298099" y="1110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08"/>
          <p:cNvSpPr/>
          <p:nvPr/>
        </p:nvSpPr>
        <p:spPr>
          <a:xfrm>
            <a:off x="4880619" y="2408872"/>
            <a:ext cx="25709" cy="334329"/>
          </a:xfrm>
          <a:custGeom>
            <a:avLst/>
            <a:gdLst/>
            <a:ahLst/>
            <a:cxnLst/>
            <a:rect l="0" t="0" r="0" b="0"/>
            <a:pathLst>
              <a:path w="25709" h="334329">
                <a:moveTo>
                  <a:pt x="8563" y="0"/>
                </a:moveTo>
                <a:lnTo>
                  <a:pt x="8563" y="11932"/>
                </a:lnTo>
                <a:lnTo>
                  <a:pt x="7611" y="17480"/>
                </a:lnTo>
                <a:lnTo>
                  <a:pt x="6023" y="24988"/>
                </a:lnTo>
                <a:lnTo>
                  <a:pt x="4013" y="33804"/>
                </a:lnTo>
                <a:lnTo>
                  <a:pt x="2672" y="41586"/>
                </a:lnTo>
                <a:lnTo>
                  <a:pt x="1778" y="48679"/>
                </a:lnTo>
                <a:lnTo>
                  <a:pt x="1182" y="55313"/>
                </a:lnTo>
                <a:lnTo>
                  <a:pt x="785" y="61640"/>
                </a:lnTo>
                <a:lnTo>
                  <a:pt x="344" y="73751"/>
                </a:lnTo>
                <a:lnTo>
                  <a:pt x="95" y="91279"/>
                </a:lnTo>
                <a:lnTo>
                  <a:pt x="0" y="167171"/>
                </a:lnTo>
                <a:lnTo>
                  <a:pt x="949" y="176217"/>
                </a:lnTo>
                <a:lnTo>
                  <a:pt x="2535" y="184153"/>
                </a:lnTo>
                <a:lnTo>
                  <a:pt x="4544" y="191349"/>
                </a:lnTo>
                <a:lnTo>
                  <a:pt x="5883" y="199956"/>
                </a:lnTo>
                <a:lnTo>
                  <a:pt x="6777" y="209504"/>
                </a:lnTo>
                <a:lnTo>
                  <a:pt x="7372" y="219679"/>
                </a:lnTo>
                <a:lnTo>
                  <a:pt x="8722" y="228368"/>
                </a:lnTo>
                <a:lnTo>
                  <a:pt x="10574" y="236065"/>
                </a:lnTo>
                <a:lnTo>
                  <a:pt x="12761" y="243102"/>
                </a:lnTo>
                <a:lnTo>
                  <a:pt x="14220" y="249698"/>
                </a:lnTo>
                <a:lnTo>
                  <a:pt x="15191" y="256000"/>
                </a:lnTo>
                <a:lnTo>
                  <a:pt x="15839" y="262107"/>
                </a:lnTo>
                <a:lnTo>
                  <a:pt x="16272" y="268083"/>
                </a:lnTo>
                <a:lnTo>
                  <a:pt x="16559" y="273972"/>
                </a:lnTo>
                <a:lnTo>
                  <a:pt x="16965" y="288822"/>
                </a:lnTo>
                <a:lnTo>
                  <a:pt x="17125" y="318694"/>
                </a:lnTo>
                <a:lnTo>
                  <a:pt x="18081" y="322000"/>
                </a:lnTo>
                <a:lnTo>
                  <a:pt x="19671" y="325157"/>
                </a:lnTo>
                <a:lnTo>
                  <a:pt x="25708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09"/>
          <p:cNvSpPr/>
          <p:nvPr/>
        </p:nvSpPr>
        <p:spPr>
          <a:xfrm>
            <a:off x="5121180" y="2301473"/>
            <a:ext cx="349583" cy="415861"/>
          </a:xfrm>
          <a:custGeom>
            <a:avLst/>
            <a:gdLst/>
            <a:ahLst/>
            <a:cxnLst/>
            <a:rect l="0" t="0" r="0" b="0"/>
            <a:pathLst>
              <a:path w="349583" h="415861">
                <a:moveTo>
                  <a:pt x="93757" y="64537"/>
                </a:moveTo>
                <a:lnTo>
                  <a:pt x="98308" y="59986"/>
                </a:lnTo>
                <a:lnTo>
                  <a:pt x="105688" y="48054"/>
                </a:lnTo>
                <a:lnTo>
                  <a:pt x="113665" y="40384"/>
                </a:lnTo>
                <a:lnTo>
                  <a:pt x="118459" y="37004"/>
                </a:lnTo>
                <a:lnTo>
                  <a:pt x="125465" y="32847"/>
                </a:lnTo>
                <a:lnTo>
                  <a:pt x="133946" y="28170"/>
                </a:lnTo>
                <a:lnTo>
                  <a:pt x="143409" y="23147"/>
                </a:lnTo>
                <a:lnTo>
                  <a:pt x="153529" y="18846"/>
                </a:lnTo>
                <a:lnTo>
                  <a:pt x="164085" y="15026"/>
                </a:lnTo>
                <a:lnTo>
                  <a:pt x="174932" y="11527"/>
                </a:lnTo>
                <a:lnTo>
                  <a:pt x="185021" y="9195"/>
                </a:lnTo>
                <a:lnTo>
                  <a:pt x="194605" y="7639"/>
                </a:lnTo>
                <a:lnTo>
                  <a:pt x="203851" y="6603"/>
                </a:lnTo>
                <a:lnTo>
                  <a:pt x="213826" y="4959"/>
                </a:lnTo>
                <a:lnTo>
                  <a:pt x="224285" y="2911"/>
                </a:lnTo>
                <a:lnTo>
                  <a:pt x="235068" y="593"/>
                </a:lnTo>
                <a:lnTo>
                  <a:pt x="243210" y="0"/>
                </a:lnTo>
                <a:lnTo>
                  <a:pt x="249590" y="557"/>
                </a:lnTo>
                <a:lnTo>
                  <a:pt x="260171" y="2764"/>
                </a:lnTo>
                <a:lnTo>
                  <a:pt x="265660" y="3352"/>
                </a:lnTo>
                <a:lnTo>
                  <a:pt x="271224" y="3745"/>
                </a:lnTo>
                <a:lnTo>
                  <a:pt x="275885" y="4959"/>
                </a:lnTo>
                <a:lnTo>
                  <a:pt x="283605" y="8847"/>
                </a:lnTo>
                <a:lnTo>
                  <a:pt x="293307" y="16392"/>
                </a:lnTo>
                <a:lnTo>
                  <a:pt x="302214" y="24660"/>
                </a:lnTo>
                <a:lnTo>
                  <a:pt x="310547" y="35383"/>
                </a:lnTo>
                <a:lnTo>
                  <a:pt x="315436" y="42244"/>
                </a:lnTo>
                <a:lnTo>
                  <a:pt x="323409" y="54946"/>
                </a:lnTo>
                <a:lnTo>
                  <a:pt x="326868" y="61001"/>
                </a:lnTo>
                <a:lnTo>
                  <a:pt x="330127" y="68847"/>
                </a:lnTo>
                <a:lnTo>
                  <a:pt x="333252" y="77887"/>
                </a:lnTo>
                <a:lnTo>
                  <a:pt x="336288" y="87725"/>
                </a:lnTo>
                <a:lnTo>
                  <a:pt x="338312" y="97140"/>
                </a:lnTo>
                <a:lnTo>
                  <a:pt x="339661" y="106275"/>
                </a:lnTo>
                <a:lnTo>
                  <a:pt x="340561" y="115222"/>
                </a:lnTo>
                <a:lnTo>
                  <a:pt x="342112" y="124044"/>
                </a:lnTo>
                <a:lnTo>
                  <a:pt x="344100" y="132784"/>
                </a:lnTo>
                <a:lnTo>
                  <a:pt x="346377" y="141467"/>
                </a:lnTo>
                <a:lnTo>
                  <a:pt x="347896" y="150113"/>
                </a:lnTo>
                <a:lnTo>
                  <a:pt x="348908" y="158735"/>
                </a:lnTo>
                <a:lnTo>
                  <a:pt x="349582" y="167341"/>
                </a:lnTo>
                <a:lnTo>
                  <a:pt x="349080" y="177840"/>
                </a:lnTo>
                <a:lnTo>
                  <a:pt x="347792" y="189603"/>
                </a:lnTo>
                <a:lnTo>
                  <a:pt x="345981" y="202206"/>
                </a:lnTo>
                <a:lnTo>
                  <a:pt x="343821" y="213466"/>
                </a:lnTo>
                <a:lnTo>
                  <a:pt x="341429" y="223831"/>
                </a:lnTo>
                <a:lnTo>
                  <a:pt x="338882" y="233598"/>
                </a:lnTo>
                <a:lnTo>
                  <a:pt x="335279" y="244871"/>
                </a:lnTo>
                <a:lnTo>
                  <a:pt x="330972" y="257150"/>
                </a:lnTo>
                <a:lnTo>
                  <a:pt x="326195" y="270098"/>
                </a:lnTo>
                <a:lnTo>
                  <a:pt x="321106" y="281587"/>
                </a:lnTo>
                <a:lnTo>
                  <a:pt x="315808" y="292105"/>
                </a:lnTo>
                <a:lnTo>
                  <a:pt x="310371" y="301973"/>
                </a:lnTo>
                <a:lnTo>
                  <a:pt x="304841" y="310458"/>
                </a:lnTo>
                <a:lnTo>
                  <a:pt x="299250" y="318019"/>
                </a:lnTo>
                <a:lnTo>
                  <a:pt x="293618" y="324965"/>
                </a:lnTo>
                <a:lnTo>
                  <a:pt x="287957" y="331500"/>
                </a:lnTo>
                <a:lnTo>
                  <a:pt x="282279" y="337762"/>
                </a:lnTo>
                <a:lnTo>
                  <a:pt x="270890" y="349800"/>
                </a:lnTo>
                <a:lnTo>
                  <a:pt x="259478" y="361500"/>
                </a:lnTo>
                <a:lnTo>
                  <a:pt x="252815" y="366335"/>
                </a:lnTo>
                <a:lnTo>
                  <a:pt x="245516" y="370510"/>
                </a:lnTo>
                <a:lnTo>
                  <a:pt x="237792" y="374247"/>
                </a:lnTo>
                <a:lnTo>
                  <a:pt x="229785" y="377690"/>
                </a:lnTo>
                <a:lnTo>
                  <a:pt x="221590" y="380938"/>
                </a:lnTo>
                <a:lnTo>
                  <a:pt x="213269" y="384056"/>
                </a:lnTo>
                <a:lnTo>
                  <a:pt x="205817" y="387087"/>
                </a:lnTo>
                <a:lnTo>
                  <a:pt x="198944" y="390060"/>
                </a:lnTo>
                <a:lnTo>
                  <a:pt x="192456" y="392995"/>
                </a:lnTo>
                <a:lnTo>
                  <a:pt x="185274" y="395904"/>
                </a:lnTo>
                <a:lnTo>
                  <a:pt x="177629" y="398796"/>
                </a:lnTo>
                <a:lnTo>
                  <a:pt x="169674" y="401676"/>
                </a:lnTo>
                <a:lnTo>
                  <a:pt x="158656" y="404549"/>
                </a:lnTo>
                <a:lnTo>
                  <a:pt x="145595" y="407416"/>
                </a:lnTo>
                <a:lnTo>
                  <a:pt x="131173" y="410281"/>
                </a:lnTo>
                <a:lnTo>
                  <a:pt x="116796" y="412190"/>
                </a:lnTo>
                <a:lnTo>
                  <a:pt x="102449" y="413463"/>
                </a:lnTo>
                <a:lnTo>
                  <a:pt x="76665" y="414878"/>
                </a:lnTo>
                <a:lnTo>
                  <a:pt x="52392" y="415674"/>
                </a:lnTo>
                <a:lnTo>
                  <a:pt x="42670" y="415860"/>
                </a:lnTo>
                <a:lnTo>
                  <a:pt x="32634" y="413403"/>
                </a:lnTo>
                <a:lnTo>
                  <a:pt x="22776" y="409136"/>
                </a:lnTo>
                <a:lnTo>
                  <a:pt x="11871" y="401378"/>
                </a:lnTo>
                <a:lnTo>
                  <a:pt x="5611" y="395854"/>
                </a:lnTo>
                <a:lnTo>
                  <a:pt x="3561" y="393047"/>
                </a:lnTo>
                <a:lnTo>
                  <a:pt x="1282" y="387389"/>
                </a:lnTo>
                <a:lnTo>
                  <a:pt x="270" y="379159"/>
                </a:lnTo>
                <a:lnTo>
                  <a:pt x="0" y="374297"/>
                </a:lnTo>
                <a:lnTo>
                  <a:pt x="2239" y="363816"/>
                </a:lnTo>
                <a:lnTo>
                  <a:pt x="6410" y="353760"/>
                </a:lnTo>
                <a:lnTo>
                  <a:pt x="14113" y="341791"/>
                </a:lnTo>
                <a:lnTo>
                  <a:pt x="19625" y="331905"/>
                </a:lnTo>
                <a:lnTo>
                  <a:pt x="24333" y="328507"/>
                </a:lnTo>
                <a:lnTo>
                  <a:pt x="30329" y="326242"/>
                </a:lnTo>
                <a:lnTo>
                  <a:pt x="57501" y="320514"/>
                </a:lnTo>
                <a:lnTo>
                  <a:pt x="69587" y="318056"/>
                </a:lnTo>
                <a:lnTo>
                  <a:pt x="80500" y="315464"/>
                </a:lnTo>
                <a:lnTo>
                  <a:pt x="90634" y="312784"/>
                </a:lnTo>
                <a:lnTo>
                  <a:pt x="100248" y="310045"/>
                </a:lnTo>
                <a:lnTo>
                  <a:pt x="109515" y="308219"/>
                </a:lnTo>
                <a:lnTo>
                  <a:pt x="118549" y="307001"/>
                </a:lnTo>
                <a:lnTo>
                  <a:pt x="127430" y="306190"/>
                </a:lnTo>
                <a:lnTo>
                  <a:pt x="137161" y="306601"/>
                </a:lnTo>
                <a:lnTo>
                  <a:pt x="147458" y="307828"/>
                </a:lnTo>
                <a:lnTo>
                  <a:pt x="158133" y="309598"/>
                </a:lnTo>
                <a:lnTo>
                  <a:pt x="168107" y="310778"/>
                </a:lnTo>
                <a:lnTo>
                  <a:pt x="177614" y="311565"/>
                </a:lnTo>
                <a:lnTo>
                  <a:pt x="186809" y="312090"/>
                </a:lnTo>
                <a:lnTo>
                  <a:pt x="195797" y="313392"/>
                </a:lnTo>
                <a:lnTo>
                  <a:pt x="204646" y="315213"/>
                </a:lnTo>
                <a:lnTo>
                  <a:pt x="213403" y="317379"/>
                </a:lnTo>
                <a:lnTo>
                  <a:pt x="222098" y="319776"/>
                </a:lnTo>
                <a:lnTo>
                  <a:pt x="239380" y="324979"/>
                </a:lnTo>
                <a:lnTo>
                  <a:pt x="265174" y="333263"/>
                </a:lnTo>
                <a:lnTo>
                  <a:pt x="272806" y="336080"/>
                </a:lnTo>
                <a:lnTo>
                  <a:pt x="279798" y="338910"/>
                </a:lnTo>
                <a:lnTo>
                  <a:pt x="286364" y="341750"/>
                </a:lnTo>
                <a:lnTo>
                  <a:pt x="298740" y="347445"/>
                </a:lnTo>
                <a:lnTo>
                  <a:pt x="309638" y="353151"/>
                </a:lnTo>
                <a:lnTo>
                  <a:pt x="317657" y="358862"/>
                </a:lnTo>
                <a:lnTo>
                  <a:pt x="327526" y="367432"/>
                </a:lnTo>
                <a:lnTo>
                  <a:pt x="338442" y="377909"/>
                </a:lnTo>
                <a:lnTo>
                  <a:pt x="340618" y="380026"/>
                </a:lnTo>
                <a:lnTo>
                  <a:pt x="341586" y="386047"/>
                </a:lnTo>
                <a:lnTo>
                  <a:pt x="341843" y="390319"/>
                </a:lnTo>
                <a:lnTo>
                  <a:pt x="341063" y="393167"/>
                </a:lnTo>
                <a:lnTo>
                  <a:pt x="339590" y="395066"/>
                </a:lnTo>
                <a:lnTo>
                  <a:pt x="333787" y="3988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10"/>
          <p:cNvSpPr/>
          <p:nvPr/>
        </p:nvSpPr>
        <p:spPr>
          <a:xfrm>
            <a:off x="5600700" y="2537460"/>
            <a:ext cx="36375" cy="8573"/>
          </a:xfrm>
          <a:custGeom>
            <a:avLst/>
            <a:gdLst/>
            <a:ahLst/>
            <a:cxnLst/>
            <a:rect l="0" t="0" r="0" b="0"/>
            <a:pathLst>
              <a:path w="36375" h="8573">
                <a:moveTo>
                  <a:pt x="25717" y="0"/>
                </a:moveTo>
                <a:lnTo>
                  <a:pt x="20778" y="0"/>
                </a:lnTo>
                <a:lnTo>
                  <a:pt x="36374" y="0"/>
                </a:lnTo>
                <a:lnTo>
                  <a:pt x="35680" y="0"/>
                </a:lnTo>
                <a:lnTo>
                  <a:pt x="31406" y="952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11"/>
          <p:cNvSpPr/>
          <p:nvPr/>
        </p:nvSpPr>
        <p:spPr>
          <a:xfrm>
            <a:off x="5806440" y="2238627"/>
            <a:ext cx="414853" cy="401704"/>
          </a:xfrm>
          <a:custGeom>
            <a:avLst/>
            <a:gdLst/>
            <a:ahLst/>
            <a:cxnLst/>
            <a:rect l="0" t="0" r="0" b="0"/>
            <a:pathLst>
              <a:path w="414853" h="401704">
                <a:moveTo>
                  <a:pt x="0" y="84520"/>
                </a:moveTo>
                <a:lnTo>
                  <a:pt x="4551" y="75419"/>
                </a:lnTo>
                <a:lnTo>
                  <a:pt x="9324" y="63330"/>
                </a:lnTo>
                <a:lnTo>
                  <a:pt x="11931" y="56106"/>
                </a:lnTo>
                <a:lnTo>
                  <a:pt x="16527" y="50337"/>
                </a:lnTo>
                <a:lnTo>
                  <a:pt x="29253" y="41388"/>
                </a:lnTo>
                <a:lnTo>
                  <a:pt x="41894" y="34235"/>
                </a:lnTo>
                <a:lnTo>
                  <a:pt x="53862" y="27881"/>
                </a:lnTo>
                <a:lnTo>
                  <a:pt x="82810" y="13150"/>
                </a:lnTo>
                <a:lnTo>
                  <a:pt x="89497" y="11222"/>
                </a:lnTo>
                <a:lnTo>
                  <a:pt x="96812" y="9937"/>
                </a:lnTo>
                <a:lnTo>
                  <a:pt x="104546" y="9081"/>
                </a:lnTo>
                <a:lnTo>
                  <a:pt x="111607" y="8510"/>
                </a:lnTo>
                <a:lnTo>
                  <a:pt x="124533" y="7875"/>
                </a:lnTo>
                <a:lnTo>
                  <a:pt x="139168" y="7593"/>
                </a:lnTo>
                <a:lnTo>
                  <a:pt x="147071" y="7518"/>
                </a:lnTo>
                <a:lnTo>
                  <a:pt x="155197" y="6515"/>
                </a:lnTo>
                <a:lnTo>
                  <a:pt x="163472" y="4894"/>
                </a:lnTo>
                <a:lnTo>
                  <a:pt x="171847" y="2861"/>
                </a:lnTo>
                <a:lnTo>
                  <a:pt x="180287" y="1506"/>
                </a:lnTo>
                <a:lnTo>
                  <a:pt x="188771" y="602"/>
                </a:lnTo>
                <a:lnTo>
                  <a:pt x="197285" y="0"/>
                </a:lnTo>
                <a:lnTo>
                  <a:pt x="204865" y="551"/>
                </a:lnTo>
                <a:lnTo>
                  <a:pt x="211824" y="1871"/>
                </a:lnTo>
                <a:lnTo>
                  <a:pt x="224636" y="4925"/>
                </a:lnTo>
                <a:lnTo>
                  <a:pt x="236681" y="6282"/>
                </a:lnTo>
                <a:lnTo>
                  <a:pt x="245844" y="9425"/>
                </a:lnTo>
                <a:lnTo>
                  <a:pt x="256357" y="16550"/>
                </a:lnTo>
                <a:lnTo>
                  <a:pt x="268045" y="27233"/>
                </a:lnTo>
                <a:lnTo>
                  <a:pt x="276294" y="36199"/>
                </a:lnTo>
                <a:lnTo>
                  <a:pt x="279959" y="43359"/>
                </a:lnTo>
                <a:lnTo>
                  <a:pt x="279985" y="48507"/>
                </a:lnTo>
                <a:lnTo>
                  <a:pt x="279049" y="54796"/>
                </a:lnTo>
                <a:lnTo>
                  <a:pt x="277472" y="61847"/>
                </a:lnTo>
                <a:lnTo>
                  <a:pt x="275469" y="68452"/>
                </a:lnTo>
                <a:lnTo>
                  <a:pt x="270703" y="80871"/>
                </a:lnTo>
                <a:lnTo>
                  <a:pt x="267146" y="85897"/>
                </a:lnTo>
                <a:lnTo>
                  <a:pt x="258114" y="94022"/>
                </a:lnTo>
                <a:lnTo>
                  <a:pt x="247750" y="103348"/>
                </a:lnTo>
                <a:lnTo>
                  <a:pt x="236793" y="112891"/>
                </a:lnTo>
                <a:lnTo>
                  <a:pt x="225574" y="120307"/>
                </a:lnTo>
                <a:lnTo>
                  <a:pt x="214237" y="129318"/>
                </a:lnTo>
                <a:lnTo>
                  <a:pt x="208547" y="134388"/>
                </a:lnTo>
                <a:lnTo>
                  <a:pt x="198086" y="140625"/>
                </a:lnTo>
                <a:lnTo>
                  <a:pt x="184445" y="147641"/>
                </a:lnTo>
                <a:lnTo>
                  <a:pt x="168683" y="155176"/>
                </a:lnTo>
                <a:lnTo>
                  <a:pt x="157223" y="161151"/>
                </a:lnTo>
                <a:lnTo>
                  <a:pt x="148630" y="166088"/>
                </a:lnTo>
                <a:lnTo>
                  <a:pt x="141949" y="170331"/>
                </a:lnTo>
                <a:lnTo>
                  <a:pt x="129446" y="175046"/>
                </a:lnTo>
                <a:lnTo>
                  <a:pt x="118491" y="177141"/>
                </a:lnTo>
                <a:lnTo>
                  <a:pt x="108874" y="178321"/>
                </a:lnTo>
                <a:lnTo>
                  <a:pt x="108778" y="178486"/>
                </a:lnTo>
                <a:lnTo>
                  <a:pt x="120017" y="178752"/>
                </a:lnTo>
                <a:lnTo>
                  <a:pt x="185149" y="178816"/>
                </a:lnTo>
                <a:lnTo>
                  <a:pt x="198680" y="179769"/>
                </a:lnTo>
                <a:lnTo>
                  <a:pt x="214368" y="181357"/>
                </a:lnTo>
                <a:lnTo>
                  <a:pt x="249579" y="185661"/>
                </a:lnTo>
                <a:lnTo>
                  <a:pt x="287454" y="190749"/>
                </a:lnTo>
                <a:lnTo>
                  <a:pt x="321432" y="196186"/>
                </a:lnTo>
                <a:lnTo>
                  <a:pt x="337160" y="198969"/>
                </a:lnTo>
                <a:lnTo>
                  <a:pt x="349551" y="202729"/>
                </a:lnTo>
                <a:lnTo>
                  <a:pt x="359716" y="207141"/>
                </a:lnTo>
                <a:lnTo>
                  <a:pt x="376091" y="216171"/>
                </a:lnTo>
                <a:lnTo>
                  <a:pt x="389719" y="223359"/>
                </a:lnTo>
                <a:lnTo>
                  <a:pt x="399586" y="229729"/>
                </a:lnTo>
                <a:lnTo>
                  <a:pt x="403551" y="232761"/>
                </a:lnTo>
                <a:lnTo>
                  <a:pt x="410495" y="243750"/>
                </a:lnTo>
                <a:lnTo>
                  <a:pt x="413681" y="250681"/>
                </a:lnTo>
                <a:lnTo>
                  <a:pt x="414852" y="257206"/>
                </a:lnTo>
                <a:lnTo>
                  <a:pt x="413613" y="269537"/>
                </a:lnTo>
                <a:lnTo>
                  <a:pt x="409888" y="281367"/>
                </a:lnTo>
                <a:lnTo>
                  <a:pt x="407561" y="287189"/>
                </a:lnTo>
                <a:lnTo>
                  <a:pt x="399895" y="298738"/>
                </a:lnTo>
                <a:lnTo>
                  <a:pt x="395184" y="304484"/>
                </a:lnTo>
                <a:lnTo>
                  <a:pt x="382330" y="313410"/>
                </a:lnTo>
                <a:lnTo>
                  <a:pt x="374902" y="317123"/>
                </a:lnTo>
                <a:lnTo>
                  <a:pt x="367092" y="321504"/>
                </a:lnTo>
                <a:lnTo>
                  <a:pt x="359027" y="326329"/>
                </a:lnTo>
                <a:lnTo>
                  <a:pt x="350794" y="331451"/>
                </a:lnTo>
                <a:lnTo>
                  <a:pt x="338637" y="336771"/>
                </a:lnTo>
                <a:lnTo>
                  <a:pt x="323866" y="342222"/>
                </a:lnTo>
                <a:lnTo>
                  <a:pt x="307351" y="347762"/>
                </a:lnTo>
                <a:lnTo>
                  <a:pt x="292530" y="352407"/>
                </a:lnTo>
                <a:lnTo>
                  <a:pt x="243909" y="366706"/>
                </a:lnTo>
                <a:lnTo>
                  <a:pt x="234043" y="369799"/>
                </a:lnTo>
                <a:lnTo>
                  <a:pt x="202761" y="378316"/>
                </a:lnTo>
                <a:lnTo>
                  <a:pt x="183752" y="383254"/>
                </a:lnTo>
                <a:lnTo>
                  <a:pt x="165363" y="386546"/>
                </a:lnTo>
                <a:lnTo>
                  <a:pt x="147389" y="388741"/>
                </a:lnTo>
                <a:lnTo>
                  <a:pt x="129692" y="390204"/>
                </a:lnTo>
                <a:lnTo>
                  <a:pt x="115989" y="392132"/>
                </a:lnTo>
                <a:lnTo>
                  <a:pt x="104948" y="394370"/>
                </a:lnTo>
                <a:lnTo>
                  <a:pt x="95683" y="396814"/>
                </a:lnTo>
                <a:lnTo>
                  <a:pt x="87601" y="398443"/>
                </a:lnTo>
                <a:lnTo>
                  <a:pt x="80308" y="399530"/>
                </a:lnTo>
                <a:lnTo>
                  <a:pt x="68077" y="400737"/>
                </a:lnTo>
                <a:lnTo>
                  <a:pt x="55837" y="401417"/>
                </a:lnTo>
                <a:lnTo>
                  <a:pt x="43167" y="401646"/>
                </a:lnTo>
                <a:lnTo>
                  <a:pt x="34289" y="4017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12"/>
          <p:cNvSpPr/>
          <p:nvPr/>
        </p:nvSpPr>
        <p:spPr>
          <a:xfrm>
            <a:off x="6175057" y="2024450"/>
            <a:ext cx="257176" cy="195564"/>
          </a:xfrm>
          <a:custGeom>
            <a:avLst/>
            <a:gdLst/>
            <a:ahLst/>
            <a:cxnLst/>
            <a:rect l="0" t="0" r="0" b="0"/>
            <a:pathLst>
              <a:path w="257176" h="195564">
                <a:moveTo>
                  <a:pt x="0" y="101530"/>
                </a:moveTo>
                <a:lnTo>
                  <a:pt x="0" y="77666"/>
                </a:lnTo>
                <a:lnTo>
                  <a:pt x="953" y="72285"/>
                </a:lnTo>
                <a:lnTo>
                  <a:pt x="2540" y="66794"/>
                </a:lnTo>
                <a:lnTo>
                  <a:pt x="4551" y="61227"/>
                </a:lnTo>
                <a:lnTo>
                  <a:pt x="6844" y="56564"/>
                </a:lnTo>
                <a:lnTo>
                  <a:pt x="9325" y="52502"/>
                </a:lnTo>
                <a:lnTo>
                  <a:pt x="11932" y="48842"/>
                </a:lnTo>
                <a:lnTo>
                  <a:pt x="14622" y="45450"/>
                </a:lnTo>
                <a:lnTo>
                  <a:pt x="17368" y="42235"/>
                </a:lnTo>
                <a:lnTo>
                  <a:pt x="20152" y="39140"/>
                </a:lnTo>
                <a:lnTo>
                  <a:pt x="22007" y="36124"/>
                </a:lnTo>
                <a:lnTo>
                  <a:pt x="24068" y="30233"/>
                </a:lnTo>
                <a:lnTo>
                  <a:pt x="27525" y="24440"/>
                </a:lnTo>
                <a:lnTo>
                  <a:pt x="29780" y="21561"/>
                </a:lnTo>
                <a:lnTo>
                  <a:pt x="34140" y="18690"/>
                </a:lnTo>
                <a:lnTo>
                  <a:pt x="39905" y="15823"/>
                </a:lnTo>
                <a:lnTo>
                  <a:pt x="46606" y="12959"/>
                </a:lnTo>
                <a:lnTo>
                  <a:pt x="52026" y="11050"/>
                </a:lnTo>
                <a:lnTo>
                  <a:pt x="56591" y="9777"/>
                </a:lnTo>
                <a:lnTo>
                  <a:pt x="60588" y="8929"/>
                </a:lnTo>
                <a:lnTo>
                  <a:pt x="67568" y="5446"/>
                </a:lnTo>
                <a:lnTo>
                  <a:pt x="70763" y="3184"/>
                </a:lnTo>
                <a:lnTo>
                  <a:pt x="74798" y="1676"/>
                </a:lnTo>
                <a:lnTo>
                  <a:pt x="79393" y="670"/>
                </a:lnTo>
                <a:lnTo>
                  <a:pt x="84361" y="0"/>
                </a:lnTo>
                <a:lnTo>
                  <a:pt x="91483" y="506"/>
                </a:lnTo>
                <a:lnTo>
                  <a:pt x="100042" y="1795"/>
                </a:lnTo>
                <a:lnTo>
                  <a:pt x="109557" y="3608"/>
                </a:lnTo>
                <a:lnTo>
                  <a:pt x="116853" y="4816"/>
                </a:lnTo>
                <a:lnTo>
                  <a:pt x="122669" y="5621"/>
                </a:lnTo>
                <a:lnTo>
                  <a:pt x="127500" y="6158"/>
                </a:lnTo>
                <a:lnTo>
                  <a:pt x="131672" y="7469"/>
                </a:lnTo>
                <a:lnTo>
                  <a:pt x="138849" y="11465"/>
                </a:lnTo>
                <a:lnTo>
                  <a:pt x="141143" y="14816"/>
                </a:lnTo>
                <a:lnTo>
                  <a:pt x="142673" y="18956"/>
                </a:lnTo>
                <a:lnTo>
                  <a:pt x="143693" y="23620"/>
                </a:lnTo>
                <a:lnTo>
                  <a:pt x="144373" y="27683"/>
                </a:lnTo>
                <a:lnTo>
                  <a:pt x="144826" y="31343"/>
                </a:lnTo>
                <a:lnTo>
                  <a:pt x="145128" y="34736"/>
                </a:lnTo>
                <a:lnTo>
                  <a:pt x="144377" y="37951"/>
                </a:lnTo>
                <a:lnTo>
                  <a:pt x="142924" y="41046"/>
                </a:lnTo>
                <a:lnTo>
                  <a:pt x="141003" y="44062"/>
                </a:lnTo>
                <a:lnTo>
                  <a:pt x="138770" y="47978"/>
                </a:lnTo>
                <a:lnTo>
                  <a:pt x="133748" y="57409"/>
                </a:lnTo>
                <a:lnTo>
                  <a:pt x="131075" y="61638"/>
                </a:lnTo>
                <a:lnTo>
                  <a:pt x="128341" y="65411"/>
                </a:lnTo>
                <a:lnTo>
                  <a:pt x="125566" y="68878"/>
                </a:lnTo>
                <a:lnTo>
                  <a:pt x="121811" y="73094"/>
                </a:lnTo>
                <a:lnTo>
                  <a:pt x="112558" y="82859"/>
                </a:lnTo>
                <a:lnTo>
                  <a:pt x="106471" y="90035"/>
                </a:lnTo>
                <a:lnTo>
                  <a:pt x="92088" y="108168"/>
                </a:lnTo>
                <a:lnTo>
                  <a:pt x="82347" y="118338"/>
                </a:lnTo>
                <a:lnTo>
                  <a:pt x="71090" y="128928"/>
                </a:lnTo>
                <a:lnTo>
                  <a:pt x="49693" y="147997"/>
                </a:lnTo>
                <a:lnTo>
                  <a:pt x="37009" y="159646"/>
                </a:lnTo>
                <a:lnTo>
                  <a:pt x="33245" y="164087"/>
                </a:lnTo>
                <a:lnTo>
                  <a:pt x="30736" y="167999"/>
                </a:lnTo>
                <a:lnTo>
                  <a:pt x="29063" y="171560"/>
                </a:lnTo>
                <a:lnTo>
                  <a:pt x="26043" y="175839"/>
                </a:lnTo>
                <a:lnTo>
                  <a:pt x="22125" y="180597"/>
                </a:lnTo>
                <a:lnTo>
                  <a:pt x="17607" y="185674"/>
                </a:lnTo>
                <a:lnTo>
                  <a:pt x="15548" y="189058"/>
                </a:lnTo>
                <a:lnTo>
                  <a:pt x="15128" y="191314"/>
                </a:lnTo>
                <a:lnTo>
                  <a:pt x="15800" y="192818"/>
                </a:lnTo>
                <a:lnTo>
                  <a:pt x="17201" y="193821"/>
                </a:lnTo>
                <a:lnTo>
                  <a:pt x="21297" y="194936"/>
                </a:lnTo>
                <a:lnTo>
                  <a:pt x="32296" y="195233"/>
                </a:lnTo>
                <a:lnTo>
                  <a:pt x="69916" y="195563"/>
                </a:lnTo>
                <a:lnTo>
                  <a:pt x="90426" y="194699"/>
                </a:lnTo>
                <a:lnTo>
                  <a:pt x="110767" y="193170"/>
                </a:lnTo>
                <a:lnTo>
                  <a:pt x="130994" y="191198"/>
                </a:lnTo>
                <a:lnTo>
                  <a:pt x="147337" y="189884"/>
                </a:lnTo>
                <a:lnTo>
                  <a:pt x="161089" y="189007"/>
                </a:lnTo>
                <a:lnTo>
                  <a:pt x="257175" y="1872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13"/>
          <p:cNvSpPr/>
          <p:nvPr/>
        </p:nvSpPr>
        <p:spPr>
          <a:xfrm>
            <a:off x="1373031" y="3283267"/>
            <a:ext cx="70007" cy="420054"/>
          </a:xfrm>
          <a:custGeom>
            <a:avLst/>
            <a:gdLst/>
            <a:ahLst/>
            <a:cxnLst/>
            <a:rect l="0" t="0" r="0" b="0"/>
            <a:pathLst>
              <a:path w="70007" h="420054">
                <a:moveTo>
                  <a:pt x="70006" y="0"/>
                </a:moveTo>
                <a:lnTo>
                  <a:pt x="65455" y="4551"/>
                </a:lnTo>
                <a:lnTo>
                  <a:pt x="64114" y="6844"/>
                </a:lnTo>
                <a:lnTo>
                  <a:pt x="62625" y="11932"/>
                </a:lnTo>
                <a:lnTo>
                  <a:pt x="60716" y="23912"/>
                </a:lnTo>
                <a:lnTo>
                  <a:pt x="59050" y="28324"/>
                </a:lnTo>
                <a:lnTo>
                  <a:pt x="56987" y="33170"/>
                </a:lnTo>
                <a:lnTo>
                  <a:pt x="55612" y="39258"/>
                </a:lnTo>
                <a:lnTo>
                  <a:pt x="54695" y="46175"/>
                </a:lnTo>
                <a:lnTo>
                  <a:pt x="54083" y="53643"/>
                </a:lnTo>
                <a:lnTo>
                  <a:pt x="52724" y="63385"/>
                </a:lnTo>
                <a:lnTo>
                  <a:pt x="48672" y="86909"/>
                </a:lnTo>
                <a:lnTo>
                  <a:pt x="42448" y="100802"/>
                </a:lnTo>
                <a:lnTo>
                  <a:pt x="33537" y="115779"/>
                </a:lnTo>
                <a:lnTo>
                  <a:pt x="22833" y="131478"/>
                </a:lnTo>
                <a:lnTo>
                  <a:pt x="14745" y="145755"/>
                </a:lnTo>
                <a:lnTo>
                  <a:pt x="8400" y="159082"/>
                </a:lnTo>
                <a:lnTo>
                  <a:pt x="3218" y="171777"/>
                </a:lnTo>
                <a:lnTo>
                  <a:pt x="716" y="183098"/>
                </a:lnTo>
                <a:lnTo>
                  <a:pt x="0" y="193503"/>
                </a:lnTo>
                <a:lnTo>
                  <a:pt x="475" y="203297"/>
                </a:lnTo>
                <a:lnTo>
                  <a:pt x="1003" y="221800"/>
                </a:lnTo>
                <a:lnTo>
                  <a:pt x="1301" y="271141"/>
                </a:lnTo>
                <a:lnTo>
                  <a:pt x="1419" y="370635"/>
                </a:lnTo>
                <a:lnTo>
                  <a:pt x="2374" y="376630"/>
                </a:lnTo>
                <a:lnTo>
                  <a:pt x="3963" y="381579"/>
                </a:lnTo>
                <a:lnTo>
                  <a:pt x="10750" y="395635"/>
                </a:lnTo>
                <a:lnTo>
                  <a:pt x="18571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14"/>
          <p:cNvSpPr/>
          <p:nvPr/>
        </p:nvSpPr>
        <p:spPr>
          <a:xfrm>
            <a:off x="1571744" y="3351847"/>
            <a:ext cx="299159" cy="377006"/>
          </a:xfrm>
          <a:custGeom>
            <a:avLst/>
            <a:gdLst/>
            <a:ahLst/>
            <a:cxnLst/>
            <a:rect l="0" t="0" r="0" b="0"/>
            <a:pathLst>
              <a:path w="299159" h="377006">
                <a:moveTo>
                  <a:pt x="154185" y="0"/>
                </a:moveTo>
                <a:lnTo>
                  <a:pt x="140533" y="9102"/>
                </a:lnTo>
                <a:lnTo>
                  <a:pt x="136511" y="12736"/>
                </a:lnTo>
                <a:lnTo>
                  <a:pt x="133830" y="16110"/>
                </a:lnTo>
                <a:lnTo>
                  <a:pt x="129899" y="22400"/>
                </a:lnTo>
                <a:lnTo>
                  <a:pt x="121378" y="32249"/>
                </a:lnTo>
                <a:lnTo>
                  <a:pt x="104454" y="49621"/>
                </a:lnTo>
                <a:lnTo>
                  <a:pt x="101029" y="53083"/>
                </a:lnTo>
                <a:lnTo>
                  <a:pt x="93030" y="57296"/>
                </a:lnTo>
                <a:lnTo>
                  <a:pt x="81983" y="62010"/>
                </a:lnTo>
                <a:lnTo>
                  <a:pt x="68903" y="67057"/>
                </a:lnTo>
                <a:lnTo>
                  <a:pt x="58278" y="72328"/>
                </a:lnTo>
                <a:lnTo>
                  <a:pt x="49289" y="77746"/>
                </a:lnTo>
                <a:lnTo>
                  <a:pt x="41392" y="83263"/>
                </a:lnTo>
                <a:lnTo>
                  <a:pt x="35175" y="88846"/>
                </a:lnTo>
                <a:lnTo>
                  <a:pt x="30078" y="94474"/>
                </a:lnTo>
                <a:lnTo>
                  <a:pt x="25727" y="100130"/>
                </a:lnTo>
                <a:lnTo>
                  <a:pt x="21874" y="106758"/>
                </a:lnTo>
                <a:lnTo>
                  <a:pt x="18353" y="114035"/>
                </a:lnTo>
                <a:lnTo>
                  <a:pt x="15053" y="121743"/>
                </a:lnTo>
                <a:lnTo>
                  <a:pt x="12853" y="128787"/>
                </a:lnTo>
                <a:lnTo>
                  <a:pt x="11386" y="135388"/>
                </a:lnTo>
                <a:lnTo>
                  <a:pt x="10408" y="141694"/>
                </a:lnTo>
                <a:lnTo>
                  <a:pt x="8804" y="148755"/>
                </a:lnTo>
                <a:lnTo>
                  <a:pt x="6782" y="156320"/>
                </a:lnTo>
                <a:lnTo>
                  <a:pt x="4482" y="164221"/>
                </a:lnTo>
                <a:lnTo>
                  <a:pt x="2948" y="172346"/>
                </a:lnTo>
                <a:lnTo>
                  <a:pt x="1925" y="180619"/>
                </a:lnTo>
                <a:lnTo>
                  <a:pt x="1244" y="188993"/>
                </a:lnTo>
                <a:lnTo>
                  <a:pt x="789" y="197433"/>
                </a:lnTo>
                <a:lnTo>
                  <a:pt x="284" y="214431"/>
                </a:lnTo>
                <a:lnTo>
                  <a:pt x="0" y="240065"/>
                </a:lnTo>
                <a:lnTo>
                  <a:pt x="913" y="250531"/>
                </a:lnTo>
                <a:lnTo>
                  <a:pt x="2474" y="262271"/>
                </a:lnTo>
                <a:lnTo>
                  <a:pt x="4467" y="274859"/>
                </a:lnTo>
                <a:lnTo>
                  <a:pt x="7701" y="286110"/>
                </a:lnTo>
                <a:lnTo>
                  <a:pt x="11761" y="296467"/>
                </a:lnTo>
                <a:lnTo>
                  <a:pt x="16373" y="306230"/>
                </a:lnTo>
                <a:lnTo>
                  <a:pt x="22306" y="316548"/>
                </a:lnTo>
                <a:lnTo>
                  <a:pt x="29118" y="327237"/>
                </a:lnTo>
                <a:lnTo>
                  <a:pt x="36517" y="338173"/>
                </a:lnTo>
                <a:lnTo>
                  <a:pt x="42403" y="346416"/>
                </a:lnTo>
                <a:lnTo>
                  <a:pt x="51482" y="358116"/>
                </a:lnTo>
                <a:lnTo>
                  <a:pt x="56189" y="362568"/>
                </a:lnTo>
                <a:lnTo>
                  <a:pt x="61232" y="366490"/>
                </a:lnTo>
                <a:lnTo>
                  <a:pt x="66499" y="370057"/>
                </a:lnTo>
                <a:lnTo>
                  <a:pt x="71915" y="372434"/>
                </a:lnTo>
                <a:lnTo>
                  <a:pt x="77431" y="374020"/>
                </a:lnTo>
                <a:lnTo>
                  <a:pt x="83013" y="375077"/>
                </a:lnTo>
                <a:lnTo>
                  <a:pt x="88640" y="375781"/>
                </a:lnTo>
                <a:lnTo>
                  <a:pt x="94296" y="376251"/>
                </a:lnTo>
                <a:lnTo>
                  <a:pt x="99971" y="376564"/>
                </a:lnTo>
                <a:lnTo>
                  <a:pt x="111358" y="376912"/>
                </a:lnTo>
                <a:lnTo>
                  <a:pt x="117061" y="377005"/>
                </a:lnTo>
                <a:lnTo>
                  <a:pt x="122768" y="376114"/>
                </a:lnTo>
                <a:lnTo>
                  <a:pt x="128478" y="374568"/>
                </a:lnTo>
                <a:lnTo>
                  <a:pt x="134190" y="372584"/>
                </a:lnTo>
                <a:lnTo>
                  <a:pt x="139903" y="370310"/>
                </a:lnTo>
                <a:lnTo>
                  <a:pt x="145616" y="367841"/>
                </a:lnTo>
                <a:lnTo>
                  <a:pt x="151330" y="365242"/>
                </a:lnTo>
                <a:lnTo>
                  <a:pt x="157044" y="361605"/>
                </a:lnTo>
                <a:lnTo>
                  <a:pt x="162759" y="357275"/>
                </a:lnTo>
                <a:lnTo>
                  <a:pt x="168474" y="352483"/>
                </a:lnTo>
                <a:lnTo>
                  <a:pt x="174188" y="346431"/>
                </a:lnTo>
                <a:lnTo>
                  <a:pt x="179903" y="339540"/>
                </a:lnTo>
                <a:lnTo>
                  <a:pt x="185618" y="332087"/>
                </a:lnTo>
                <a:lnTo>
                  <a:pt x="191333" y="324261"/>
                </a:lnTo>
                <a:lnTo>
                  <a:pt x="202763" y="307946"/>
                </a:lnTo>
                <a:lnTo>
                  <a:pt x="219908" y="282696"/>
                </a:lnTo>
                <a:lnTo>
                  <a:pt x="233878" y="260580"/>
                </a:lnTo>
                <a:lnTo>
                  <a:pt x="241604" y="248015"/>
                </a:lnTo>
                <a:lnTo>
                  <a:pt x="247707" y="236781"/>
                </a:lnTo>
                <a:lnTo>
                  <a:pt x="252728" y="226434"/>
                </a:lnTo>
                <a:lnTo>
                  <a:pt x="257028" y="216678"/>
                </a:lnTo>
                <a:lnTo>
                  <a:pt x="260847" y="207317"/>
                </a:lnTo>
                <a:lnTo>
                  <a:pt x="264346" y="198219"/>
                </a:lnTo>
                <a:lnTo>
                  <a:pt x="267631" y="189296"/>
                </a:lnTo>
                <a:lnTo>
                  <a:pt x="269821" y="180490"/>
                </a:lnTo>
                <a:lnTo>
                  <a:pt x="271281" y="171761"/>
                </a:lnTo>
                <a:lnTo>
                  <a:pt x="272254" y="163085"/>
                </a:lnTo>
                <a:lnTo>
                  <a:pt x="272903" y="155396"/>
                </a:lnTo>
                <a:lnTo>
                  <a:pt x="273335" y="148365"/>
                </a:lnTo>
                <a:lnTo>
                  <a:pt x="273624" y="141773"/>
                </a:lnTo>
                <a:lnTo>
                  <a:pt x="274030" y="105189"/>
                </a:lnTo>
                <a:lnTo>
                  <a:pt x="277896" y="93939"/>
                </a:lnTo>
                <a:lnTo>
                  <a:pt x="284284" y="84533"/>
                </a:lnTo>
                <a:lnTo>
                  <a:pt x="292353" y="76358"/>
                </a:lnTo>
                <a:lnTo>
                  <a:pt x="296780" y="69003"/>
                </a:lnTo>
                <a:lnTo>
                  <a:pt x="298778" y="62194"/>
                </a:lnTo>
                <a:lnTo>
                  <a:pt x="299158" y="55751"/>
                </a:lnTo>
                <a:lnTo>
                  <a:pt x="297506" y="50502"/>
                </a:lnTo>
                <a:lnTo>
                  <a:pt x="294500" y="46051"/>
                </a:lnTo>
                <a:lnTo>
                  <a:pt x="286080" y="38565"/>
                </a:lnTo>
                <a:lnTo>
                  <a:pt x="281168" y="35235"/>
                </a:lnTo>
                <a:lnTo>
                  <a:pt x="275988" y="32063"/>
                </a:lnTo>
                <a:lnTo>
                  <a:pt x="270629" y="29947"/>
                </a:lnTo>
                <a:lnTo>
                  <a:pt x="265152" y="28538"/>
                </a:lnTo>
                <a:lnTo>
                  <a:pt x="259596" y="27597"/>
                </a:lnTo>
                <a:lnTo>
                  <a:pt x="253034" y="26971"/>
                </a:lnTo>
                <a:lnTo>
                  <a:pt x="245802" y="26553"/>
                </a:lnTo>
                <a:lnTo>
                  <a:pt x="231099" y="26089"/>
                </a:lnTo>
                <a:lnTo>
                  <a:pt x="218214" y="25883"/>
                </a:lnTo>
                <a:lnTo>
                  <a:pt x="211159" y="26780"/>
                </a:lnTo>
                <a:lnTo>
                  <a:pt x="203598" y="28331"/>
                </a:lnTo>
                <a:lnTo>
                  <a:pt x="195700" y="30317"/>
                </a:lnTo>
                <a:lnTo>
                  <a:pt x="188529" y="32594"/>
                </a:lnTo>
                <a:lnTo>
                  <a:pt x="181844" y="35064"/>
                </a:lnTo>
                <a:lnTo>
                  <a:pt x="175482" y="37664"/>
                </a:lnTo>
                <a:lnTo>
                  <a:pt x="167431" y="41302"/>
                </a:lnTo>
                <a:lnTo>
                  <a:pt x="148325" y="50424"/>
                </a:lnTo>
                <a:lnTo>
                  <a:pt x="140753" y="54571"/>
                </a:lnTo>
                <a:lnTo>
                  <a:pt x="134753" y="58288"/>
                </a:lnTo>
                <a:lnTo>
                  <a:pt x="125546" y="64006"/>
                </a:lnTo>
                <a:lnTo>
                  <a:pt x="118279" y="66547"/>
                </a:lnTo>
                <a:lnTo>
                  <a:pt x="111198" y="68177"/>
                </a:lnTo>
                <a:lnTo>
                  <a:pt x="68460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15"/>
          <p:cNvSpPr/>
          <p:nvPr/>
        </p:nvSpPr>
        <p:spPr>
          <a:xfrm>
            <a:off x="1640204" y="34290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16"/>
          <p:cNvSpPr/>
          <p:nvPr/>
        </p:nvSpPr>
        <p:spPr>
          <a:xfrm>
            <a:off x="1984671" y="3343275"/>
            <a:ext cx="279807" cy="355251"/>
          </a:xfrm>
          <a:custGeom>
            <a:avLst/>
            <a:gdLst/>
            <a:ahLst/>
            <a:cxnLst/>
            <a:rect l="0" t="0" r="0" b="0"/>
            <a:pathLst>
              <a:path w="279807" h="355251">
                <a:moveTo>
                  <a:pt x="161311" y="0"/>
                </a:moveTo>
                <a:lnTo>
                  <a:pt x="143108" y="4550"/>
                </a:lnTo>
                <a:lnTo>
                  <a:pt x="136793" y="5891"/>
                </a:lnTo>
                <a:lnTo>
                  <a:pt x="131631" y="6785"/>
                </a:lnTo>
                <a:lnTo>
                  <a:pt x="127236" y="7380"/>
                </a:lnTo>
                <a:lnTo>
                  <a:pt x="123355" y="8730"/>
                </a:lnTo>
                <a:lnTo>
                  <a:pt x="116502" y="12770"/>
                </a:lnTo>
                <a:lnTo>
                  <a:pt x="110281" y="20280"/>
                </a:lnTo>
                <a:lnTo>
                  <a:pt x="103388" y="29968"/>
                </a:lnTo>
                <a:lnTo>
                  <a:pt x="98883" y="35219"/>
                </a:lnTo>
                <a:lnTo>
                  <a:pt x="93975" y="40624"/>
                </a:lnTo>
                <a:lnTo>
                  <a:pt x="83083" y="48990"/>
                </a:lnTo>
                <a:lnTo>
                  <a:pt x="68201" y="59330"/>
                </a:lnTo>
                <a:lnTo>
                  <a:pt x="50661" y="70985"/>
                </a:lnTo>
                <a:lnTo>
                  <a:pt x="38014" y="80661"/>
                </a:lnTo>
                <a:lnTo>
                  <a:pt x="28630" y="89017"/>
                </a:lnTo>
                <a:lnTo>
                  <a:pt x="21422" y="96492"/>
                </a:lnTo>
                <a:lnTo>
                  <a:pt x="16617" y="104333"/>
                </a:lnTo>
                <a:lnTo>
                  <a:pt x="13413" y="112417"/>
                </a:lnTo>
                <a:lnTo>
                  <a:pt x="11278" y="120665"/>
                </a:lnTo>
                <a:lnTo>
                  <a:pt x="8901" y="128068"/>
                </a:lnTo>
                <a:lnTo>
                  <a:pt x="6365" y="134909"/>
                </a:lnTo>
                <a:lnTo>
                  <a:pt x="3721" y="141374"/>
                </a:lnTo>
                <a:lnTo>
                  <a:pt x="1958" y="148542"/>
                </a:lnTo>
                <a:lnTo>
                  <a:pt x="783" y="156178"/>
                </a:lnTo>
                <a:lnTo>
                  <a:pt x="0" y="164126"/>
                </a:lnTo>
                <a:lnTo>
                  <a:pt x="430" y="177997"/>
                </a:lnTo>
                <a:lnTo>
                  <a:pt x="1670" y="195817"/>
                </a:lnTo>
                <a:lnTo>
                  <a:pt x="3449" y="216270"/>
                </a:lnTo>
                <a:lnTo>
                  <a:pt x="6539" y="234667"/>
                </a:lnTo>
                <a:lnTo>
                  <a:pt x="10505" y="251695"/>
                </a:lnTo>
                <a:lnTo>
                  <a:pt x="15054" y="267809"/>
                </a:lnTo>
                <a:lnTo>
                  <a:pt x="19039" y="279504"/>
                </a:lnTo>
                <a:lnTo>
                  <a:pt x="22648" y="288254"/>
                </a:lnTo>
                <a:lnTo>
                  <a:pt x="26006" y="295039"/>
                </a:lnTo>
                <a:lnTo>
                  <a:pt x="30150" y="301467"/>
                </a:lnTo>
                <a:lnTo>
                  <a:pt x="34818" y="307658"/>
                </a:lnTo>
                <a:lnTo>
                  <a:pt x="39835" y="313690"/>
                </a:lnTo>
                <a:lnTo>
                  <a:pt x="47949" y="322933"/>
                </a:lnTo>
                <a:lnTo>
                  <a:pt x="55683" y="330215"/>
                </a:lnTo>
                <a:lnTo>
                  <a:pt x="60412" y="333491"/>
                </a:lnTo>
                <a:lnTo>
                  <a:pt x="65470" y="336627"/>
                </a:lnTo>
                <a:lnTo>
                  <a:pt x="70747" y="339671"/>
                </a:lnTo>
                <a:lnTo>
                  <a:pt x="81690" y="345592"/>
                </a:lnTo>
                <a:lnTo>
                  <a:pt x="89181" y="348505"/>
                </a:lnTo>
                <a:lnTo>
                  <a:pt x="97984" y="351399"/>
                </a:lnTo>
                <a:lnTo>
                  <a:pt x="107663" y="354281"/>
                </a:lnTo>
                <a:lnTo>
                  <a:pt x="116021" y="355250"/>
                </a:lnTo>
                <a:lnTo>
                  <a:pt x="123497" y="354943"/>
                </a:lnTo>
                <a:lnTo>
                  <a:pt x="130387" y="353786"/>
                </a:lnTo>
                <a:lnTo>
                  <a:pt x="138790" y="352062"/>
                </a:lnTo>
                <a:lnTo>
                  <a:pt x="158287" y="347607"/>
                </a:lnTo>
                <a:lnTo>
                  <a:pt x="166915" y="346038"/>
                </a:lnTo>
                <a:lnTo>
                  <a:pt x="174572" y="344992"/>
                </a:lnTo>
                <a:lnTo>
                  <a:pt x="181581" y="344294"/>
                </a:lnTo>
                <a:lnTo>
                  <a:pt x="188160" y="341924"/>
                </a:lnTo>
                <a:lnTo>
                  <a:pt x="194450" y="338440"/>
                </a:lnTo>
                <a:lnTo>
                  <a:pt x="200549" y="334211"/>
                </a:lnTo>
                <a:lnTo>
                  <a:pt x="206520" y="330440"/>
                </a:lnTo>
                <a:lnTo>
                  <a:pt x="212405" y="326973"/>
                </a:lnTo>
                <a:lnTo>
                  <a:pt x="218234" y="323710"/>
                </a:lnTo>
                <a:lnTo>
                  <a:pt x="224977" y="317724"/>
                </a:lnTo>
                <a:lnTo>
                  <a:pt x="232330" y="309923"/>
                </a:lnTo>
                <a:lnTo>
                  <a:pt x="240089" y="300913"/>
                </a:lnTo>
                <a:lnTo>
                  <a:pt x="247167" y="290143"/>
                </a:lnTo>
                <a:lnTo>
                  <a:pt x="253791" y="278202"/>
                </a:lnTo>
                <a:lnTo>
                  <a:pt x="260112" y="265477"/>
                </a:lnTo>
                <a:lnTo>
                  <a:pt x="264326" y="254137"/>
                </a:lnTo>
                <a:lnTo>
                  <a:pt x="267135" y="243720"/>
                </a:lnTo>
                <a:lnTo>
                  <a:pt x="269008" y="233917"/>
                </a:lnTo>
                <a:lnTo>
                  <a:pt x="271209" y="224525"/>
                </a:lnTo>
                <a:lnTo>
                  <a:pt x="273629" y="215406"/>
                </a:lnTo>
                <a:lnTo>
                  <a:pt x="276194" y="206468"/>
                </a:lnTo>
                <a:lnTo>
                  <a:pt x="277905" y="197653"/>
                </a:lnTo>
                <a:lnTo>
                  <a:pt x="279045" y="188919"/>
                </a:lnTo>
                <a:lnTo>
                  <a:pt x="279806" y="180238"/>
                </a:lnTo>
                <a:lnTo>
                  <a:pt x="279360" y="172546"/>
                </a:lnTo>
                <a:lnTo>
                  <a:pt x="278110" y="165513"/>
                </a:lnTo>
                <a:lnTo>
                  <a:pt x="276325" y="158919"/>
                </a:lnTo>
                <a:lnTo>
                  <a:pt x="272277" y="149761"/>
                </a:lnTo>
                <a:lnTo>
                  <a:pt x="266721" y="138893"/>
                </a:lnTo>
                <a:lnTo>
                  <a:pt x="260159" y="126885"/>
                </a:lnTo>
                <a:lnTo>
                  <a:pt x="253880" y="116975"/>
                </a:lnTo>
                <a:lnTo>
                  <a:pt x="247789" y="108463"/>
                </a:lnTo>
                <a:lnTo>
                  <a:pt x="241822" y="100884"/>
                </a:lnTo>
                <a:lnTo>
                  <a:pt x="240703" y="94878"/>
                </a:lnTo>
                <a:lnTo>
                  <a:pt x="242814" y="89922"/>
                </a:lnTo>
                <a:lnTo>
                  <a:pt x="247079" y="85666"/>
                </a:lnTo>
                <a:lnTo>
                  <a:pt x="247064" y="81875"/>
                </a:lnTo>
                <a:lnTo>
                  <a:pt x="244197" y="78396"/>
                </a:lnTo>
                <a:lnTo>
                  <a:pt x="239429" y="75124"/>
                </a:lnTo>
                <a:lnTo>
                  <a:pt x="233392" y="71990"/>
                </a:lnTo>
                <a:lnTo>
                  <a:pt x="226510" y="68948"/>
                </a:lnTo>
                <a:lnTo>
                  <a:pt x="219064" y="65968"/>
                </a:lnTo>
                <a:lnTo>
                  <a:pt x="203172" y="60116"/>
                </a:lnTo>
                <a:lnTo>
                  <a:pt x="194933" y="57222"/>
                </a:lnTo>
                <a:lnTo>
                  <a:pt x="185631" y="54340"/>
                </a:lnTo>
                <a:lnTo>
                  <a:pt x="165135" y="48599"/>
                </a:lnTo>
                <a:lnTo>
                  <a:pt x="156240" y="46687"/>
                </a:lnTo>
                <a:lnTo>
                  <a:pt x="148405" y="45412"/>
                </a:lnTo>
                <a:lnTo>
                  <a:pt x="141277" y="44562"/>
                </a:lnTo>
                <a:lnTo>
                  <a:pt x="132715" y="44948"/>
                </a:lnTo>
                <a:lnTo>
                  <a:pt x="123197" y="46158"/>
                </a:lnTo>
                <a:lnTo>
                  <a:pt x="92731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17"/>
          <p:cNvSpPr/>
          <p:nvPr/>
        </p:nvSpPr>
        <p:spPr>
          <a:xfrm>
            <a:off x="2463164" y="3446145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4551" y="29739"/>
                </a:lnTo>
                <a:lnTo>
                  <a:pt x="12559" y="26493"/>
                </a:lnTo>
                <a:lnTo>
                  <a:pt x="24566" y="22425"/>
                </a:lnTo>
                <a:lnTo>
                  <a:pt x="39237" y="17807"/>
                </a:lnTo>
                <a:lnTo>
                  <a:pt x="51876" y="14729"/>
                </a:lnTo>
                <a:lnTo>
                  <a:pt x="63159" y="12676"/>
                </a:lnTo>
                <a:lnTo>
                  <a:pt x="73539" y="11308"/>
                </a:lnTo>
                <a:lnTo>
                  <a:pt x="83316" y="9444"/>
                </a:lnTo>
                <a:lnTo>
                  <a:pt x="92692" y="7248"/>
                </a:lnTo>
                <a:lnTo>
                  <a:pt x="101800" y="4832"/>
                </a:lnTo>
                <a:lnTo>
                  <a:pt x="109777" y="3221"/>
                </a:lnTo>
                <a:lnTo>
                  <a:pt x="117000" y="2148"/>
                </a:lnTo>
                <a:lnTo>
                  <a:pt x="123720" y="1431"/>
                </a:lnTo>
                <a:lnTo>
                  <a:pt x="131058" y="954"/>
                </a:lnTo>
                <a:lnTo>
                  <a:pt x="138807" y="636"/>
                </a:lnTo>
                <a:lnTo>
                  <a:pt x="160826" y="188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18"/>
          <p:cNvSpPr/>
          <p:nvPr/>
        </p:nvSpPr>
        <p:spPr>
          <a:xfrm>
            <a:off x="2955851" y="3308985"/>
            <a:ext cx="47382" cy="282893"/>
          </a:xfrm>
          <a:custGeom>
            <a:avLst/>
            <a:gdLst/>
            <a:ahLst/>
            <a:cxnLst/>
            <a:rect l="0" t="0" r="0" b="0"/>
            <a:pathLst>
              <a:path w="47382" h="282893">
                <a:moveTo>
                  <a:pt x="4518" y="0"/>
                </a:moveTo>
                <a:lnTo>
                  <a:pt x="9069" y="13652"/>
                </a:lnTo>
                <a:lnTo>
                  <a:pt x="10410" y="18627"/>
                </a:lnTo>
                <a:lnTo>
                  <a:pt x="11304" y="22895"/>
                </a:lnTo>
                <a:lnTo>
                  <a:pt x="11899" y="26693"/>
                </a:lnTo>
                <a:lnTo>
                  <a:pt x="13249" y="31130"/>
                </a:lnTo>
                <a:lnTo>
                  <a:pt x="15101" y="35993"/>
                </a:lnTo>
                <a:lnTo>
                  <a:pt x="17289" y="41140"/>
                </a:lnTo>
                <a:lnTo>
                  <a:pt x="18747" y="46477"/>
                </a:lnTo>
                <a:lnTo>
                  <a:pt x="19719" y="51940"/>
                </a:lnTo>
                <a:lnTo>
                  <a:pt x="20367" y="57486"/>
                </a:lnTo>
                <a:lnTo>
                  <a:pt x="21752" y="63089"/>
                </a:lnTo>
                <a:lnTo>
                  <a:pt x="23627" y="68729"/>
                </a:lnTo>
                <a:lnTo>
                  <a:pt x="25830" y="74394"/>
                </a:lnTo>
                <a:lnTo>
                  <a:pt x="27299" y="81029"/>
                </a:lnTo>
                <a:lnTo>
                  <a:pt x="28278" y="88309"/>
                </a:lnTo>
                <a:lnTo>
                  <a:pt x="28930" y="96020"/>
                </a:lnTo>
                <a:lnTo>
                  <a:pt x="25556" y="103066"/>
                </a:lnTo>
                <a:lnTo>
                  <a:pt x="19496" y="109668"/>
                </a:lnTo>
                <a:lnTo>
                  <a:pt x="11646" y="115974"/>
                </a:lnTo>
                <a:lnTo>
                  <a:pt x="6412" y="123036"/>
                </a:lnTo>
                <a:lnTo>
                  <a:pt x="2924" y="130601"/>
                </a:lnTo>
                <a:lnTo>
                  <a:pt x="598" y="138503"/>
                </a:lnTo>
                <a:lnTo>
                  <a:pt x="0" y="145675"/>
                </a:lnTo>
                <a:lnTo>
                  <a:pt x="554" y="152362"/>
                </a:lnTo>
                <a:lnTo>
                  <a:pt x="1875" y="158724"/>
                </a:lnTo>
                <a:lnTo>
                  <a:pt x="2756" y="164871"/>
                </a:lnTo>
                <a:lnTo>
                  <a:pt x="3343" y="170874"/>
                </a:lnTo>
                <a:lnTo>
                  <a:pt x="3735" y="176781"/>
                </a:lnTo>
                <a:lnTo>
                  <a:pt x="4949" y="186434"/>
                </a:lnTo>
                <a:lnTo>
                  <a:pt x="8837" y="212399"/>
                </a:lnTo>
                <a:lnTo>
                  <a:pt x="11208" y="224467"/>
                </a:lnTo>
                <a:lnTo>
                  <a:pt x="13740" y="235369"/>
                </a:lnTo>
                <a:lnTo>
                  <a:pt x="16381" y="245496"/>
                </a:lnTo>
                <a:lnTo>
                  <a:pt x="19095" y="253198"/>
                </a:lnTo>
                <a:lnTo>
                  <a:pt x="21856" y="259286"/>
                </a:lnTo>
                <a:lnTo>
                  <a:pt x="24649" y="264298"/>
                </a:lnTo>
                <a:lnTo>
                  <a:pt x="26512" y="268591"/>
                </a:lnTo>
                <a:lnTo>
                  <a:pt x="27753" y="272405"/>
                </a:lnTo>
                <a:lnTo>
                  <a:pt x="28581" y="275901"/>
                </a:lnTo>
                <a:lnTo>
                  <a:pt x="30085" y="278231"/>
                </a:lnTo>
                <a:lnTo>
                  <a:pt x="32040" y="279785"/>
                </a:lnTo>
                <a:lnTo>
                  <a:pt x="34296" y="280821"/>
                </a:lnTo>
                <a:lnTo>
                  <a:pt x="36753" y="281511"/>
                </a:lnTo>
                <a:lnTo>
                  <a:pt x="39343" y="281971"/>
                </a:lnTo>
                <a:lnTo>
                  <a:pt x="47381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9"/>
          <p:cNvSpPr/>
          <p:nvPr/>
        </p:nvSpPr>
        <p:spPr>
          <a:xfrm>
            <a:off x="3121747" y="3293031"/>
            <a:ext cx="214905" cy="311896"/>
          </a:xfrm>
          <a:custGeom>
            <a:avLst/>
            <a:gdLst/>
            <a:ahLst/>
            <a:cxnLst/>
            <a:rect l="0" t="0" r="0" b="0"/>
            <a:pathLst>
              <a:path w="214905" h="311896">
                <a:moveTo>
                  <a:pt x="78653" y="7381"/>
                </a:moveTo>
                <a:lnTo>
                  <a:pt x="71272" y="0"/>
                </a:lnTo>
                <a:lnTo>
                  <a:pt x="70874" y="1508"/>
                </a:lnTo>
                <a:lnTo>
                  <a:pt x="70433" y="8264"/>
                </a:lnTo>
                <a:lnTo>
                  <a:pt x="69363" y="13684"/>
                </a:lnTo>
                <a:lnTo>
                  <a:pt x="67697" y="20156"/>
                </a:lnTo>
                <a:lnTo>
                  <a:pt x="65634" y="27327"/>
                </a:lnTo>
                <a:lnTo>
                  <a:pt x="64258" y="34014"/>
                </a:lnTo>
                <a:lnTo>
                  <a:pt x="63341" y="40376"/>
                </a:lnTo>
                <a:lnTo>
                  <a:pt x="62730" y="46523"/>
                </a:lnTo>
                <a:lnTo>
                  <a:pt x="60418" y="53478"/>
                </a:lnTo>
                <a:lnTo>
                  <a:pt x="56971" y="60973"/>
                </a:lnTo>
                <a:lnTo>
                  <a:pt x="52768" y="68826"/>
                </a:lnTo>
                <a:lnTo>
                  <a:pt x="49966" y="76920"/>
                </a:lnTo>
                <a:lnTo>
                  <a:pt x="48098" y="85172"/>
                </a:lnTo>
                <a:lnTo>
                  <a:pt x="46853" y="93532"/>
                </a:lnTo>
                <a:lnTo>
                  <a:pt x="41261" y="101963"/>
                </a:lnTo>
                <a:lnTo>
                  <a:pt x="32769" y="110441"/>
                </a:lnTo>
                <a:lnTo>
                  <a:pt x="22346" y="118950"/>
                </a:lnTo>
                <a:lnTo>
                  <a:pt x="14445" y="127480"/>
                </a:lnTo>
                <a:lnTo>
                  <a:pt x="8225" y="136025"/>
                </a:lnTo>
                <a:lnTo>
                  <a:pt x="3126" y="144578"/>
                </a:lnTo>
                <a:lnTo>
                  <a:pt x="679" y="153138"/>
                </a:lnTo>
                <a:lnTo>
                  <a:pt x="0" y="161703"/>
                </a:lnTo>
                <a:lnTo>
                  <a:pt x="500" y="170270"/>
                </a:lnTo>
                <a:lnTo>
                  <a:pt x="1786" y="181696"/>
                </a:lnTo>
                <a:lnTo>
                  <a:pt x="5755" y="209632"/>
                </a:lnTo>
                <a:lnTo>
                  <a:pt x="8147" y="221272"/>
                </a:lnTo>
                <a:lnTo>
                  <a:pt x="10693" y="230938"/>
                </a:lnTo>
                <a:lnTo>
                  <a:pt x="13344" y="239287"/>
                </a:lnTo>
                <a:lnTo>
                  <a:pt x="17016" y="247710"/>
                </a:lnTo>
                <a:lnTo>
                  <a:pt x="21369" y="256182"/>
                </a:lnTo>
                <a:lnTo>
                  <a:pt x="26176" y="264689"/>
                </a:lnTo>
                <a:lnTo>
                  <a:pt x="31286" y="272264"/>
                </a:lnTo>
                <a:lnTo>
                  <a:pt x="36597" y="279220"/>
                </a:lnTo>
                <a:lnTo>
                  <a:pt x="42043" y="285762"/>
                </a:lnTo>
                <a:lnTo>
                  <a:pt x="46626" y="291076"/>
                </a:lnTo>
                <a:lnTo>
                  <a:pt x="50634" y="295571"/>
                </a:lnTo>
                <a:lnTo>
                  <a:pt x="54259" y="299520"/>
                </a:lnTo>
                <a:lnTo>
                  <a:pt x="58580" y="302153"/>
                </a:lnTo>
                <a:lnTo>
                  <a:pt x="63366" y="303908"/>
                </a:lnTo>
                <a:lnTo>
                  <a:pt x="68461" y="305078"/>
                </a:lnTo>
                <a:lnTo>
                  <a:pt x="72811" y="306811"/>
                </a:lnTo>
                <a:lnTo>
                  <a:pt x="76663" y="308918"/>
                </a:lnTo>
                <a:lnTo>
                  <a:pt x="80184" y="311276"/>
                </a:lnTo>
                <a:lnTo>
                  <a:pt x="84436" y="311895"/>
                </a:lnTo>
                <a:lnTo>
                  <a:pt x="89176" y="311355"/>
                </a:lnTo>
                <a:lnTo>
                  <a:pt x="94240" y="310043"/>
                </a:lnTo>
                <a:lnTo>
                  <a:pt x="99522" y="309168"/>
                </a:lnTo>
                <a:lnTo>
                  <a:pt x="104948" y="308585"/>
                </a:lnTo>
                <a:lnTo>
                  <a:pt x="110471" y="308196"/>
                </a:lnTo>
                <a:lnTo>
                  <a:pt x="115104" y="306984"/>
                </a:lnTo>
                <a:lnTo>
                  <a:pt x="119146" y="305224"/>
                </a:lnTo>
                <a:lnTo>
                  <a:pt x="122793" y="303098"/>
                </a:lnTo>
                <a:lnTo>
                  <a:pt x="128082" y="298823"/>
                </a:lnTo>
                <a:lnTo>
                  <a:pt x="134466" y="293116"/>
                </a:lnTo>
                <a:lnTo>
                  <a:pt x="141579" y="286454"/>
                </a:lnTo>
                <a:lnTo>
                  <a:pt x="148226" y="279154"/>
                </a:lnTo>
                <a:lnTo>
                  <a:pt x="154562" y="271431"/>
                </a:lnTo>
                <a:lnTo>
                  <a:pt x="160692" y="263424"/>
                </a:lnTo>
                <a:lnTo>
                  <a:pt x="165730" y="256182"/>
                </a:lnTo>
                <a:lnTo>
                  <a:pt x="170042" y="249448"/>
                </a:lnTo>
                <a:lnTo>
                  <a:pt x="173869" y="243054"/>
                </a:lnTo>
                <a:lnTo>
                  <a:pt x="177372" y="234029"/>
                </a:lnTo>
                <a:lnTo>
                  <a:pt x="180661" y="223250"/>
                </a:lnTo>
                <a:lnTo>
                  <a:pt x="183805" y="211301"/>
                </a:lnTo>
                <a:lnTo>
                  <a:pt x="185902" y="200478"/>
                </a:lnTo>
                <a:lnTo>
                  <a:pt x="187300" y="190405"/>
                </a:lnTo>
                <a:lnTo>
                  <a:pt x="188231" y="180832"/>
                </a:lnTo>
                <a:lnTo>
                  <a:pt x="192663" y="169687"/>
                </a:lnTo>
                <a:lnTo>
                  <a:pt x="199427" y="157495"/>
                </a:lnTo>
                <a:lnTo>
                  <a:pt x="207747" y="144605"/>
                </a:lnTo>
                <a:lnTo>
                  <a:pt x="212340" y="135059"/>
                </a:lnTo>
                <a:lnTo>
                  <a:pt x="214450" y="127742"/>
                </a:lnTo>
                <a:lnTo>
                  <a:pt x="214904" y="121912"/>
                </a:lnTo>
                <a:lnTo>
                  <a:pt x="214255" y="116120"/>
                </a:lnTo>
                <a:lnTo>
                  <a:pt x="212869" y="110354"/>
                </a:lnTo>
                <a:lnTo>
                  <a:pt x="210992" y="104605"/>
                </a:lnTo>
                <a:lnTo>
                  <a:pt x="207837" y="99819"/>
                </a:lnTo>
                <a:lnTo>
                  <a:pt x="203828" y="95676"/>
                </a:lnTo>
                <a:lnTo>
                  <a:pt x="199250" y="91962"/>
                </a:lnTo>
                <a:lnTo>
                  <a:pt x="193341" y="88533"/>
                </a:lnTo>
                <a:lnTo>
                  <a:pt x="186544" y="85295"/>
                </a:lnTo>
                <a:lnTo>
                  <a:pt x="179155" y="82184"/>
                </a:lnTo>
                <a:lnTo>
                  <a:pt x="172324" y="80110"/>
                </a:lnTo>
                <a:lnTo>
                  <a:pt x="165865" y="78727"/>
                </a:lnTo>
                <a:lnTo>
                  <a:pt x="159654" y="77805"/>
                </a:lnTo>
                <a:lnTo>
                  <a:pt x="152656" y="77190"/>
                </a:lnTo>
                <a:lnTo>
                  <a:pt x="145133" y="76781"/>
                </a:lnTo>
                <a:lnTo>
                  <a:pt x="130107" y="76325"/>
                </a:lnTo>
                <a:lnTo>
                  <a:pt x="117078" y="76123"/>
                </a:lnTo>
                <a:lnTo>
                  <a:pt x="110938" y="75116"/>
                </a:lnTo>
                <a:lnTo>
                  <a:pt x="104938" y="73493"/>
                </a:lnTo>
                <a:lnTo>
                  <a:pt x="99034" y="71458"/>
                </a:lnTo>
                <a:lnTo>
                  <a:pt x="94145" y="69149"/>
                </a:lnTo>
                <a:lnTo>
                  <a:pt x="89933" y="66657"/>
                </a:lnTo>
                <a:lnTo>
                  <a:pt x="78653" y="588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20"/>
          <p:cNvSpPr/>
          <p:nvPr/>
        </p:nvSpPr>
        <p:spPr>
          <a:xfrm>
            <a:off x="3471381" y="3137535"/>
            <a:ext cx="200507" cy="539629"/>
          </a:xfrm>
          <a:custGeom>
            <a:avLst/>
            <a:gdLst/>
            <a:ahLst/>
            <a:cxnLst/>
            <a:rect l="0" t="0" r="0" b="0"/>
            <a:pathLst>
              <a:path w="200507" h="539629">
                <a:moveTo>
                  <a:pt x="123353" y="0"/>
                </a:moveTo>
                <a:lnTo>
                  <a:pt x="118803" y="9101"/>
                </a:lnTo>
                <a:lnTo>
                  <a:pt x="114029" y="16110"/>
                </a:lnTo>
                <a:lnTo>
                  <a:pt x="111422" y="19312"/>
                </a:lnTo>
                <a:lnTo>
                  <a:pt x="106826" y="26210"/>
                </a:lnTo>
                <a:lnTo>
                  <a:pt x="94100" y="46574"/>
                </a:lnTo>
                <a:lnTo>
                  <a:pt x="88611" y="59624"/>
                </a:lnTo>
                <a:lnTo>
                  <a:pt x="84000" y="74039"/>
                </a:lnTo>
                <a:lnTo>
                  <a:pt x="79972" y="89364"/>
                </a:lnTo>
                <a:lnTo>
                  <a:pt x="74430" y="106248"/>
                </a:lnTo>
                <a:lnTo>
                  <a:pt x="67878" y="124172"/>
                </a:lnTo>
                <a:lnTo>
                  <a:pt x="60653" y="142789"/>
                </a:lnTo>
                <a:lnTo>
                  <a:pt x="55835" y="159010"/>
                </a:lnTo>
                <a:lnTo>
                  <a:pt x="52624" y="173634"/>
                </a:lnTo>
                <a:lnTo>
                  <a:pt x="42919" y="238133"/>
                </a:lnTo>
                <a:lnTo>
                  <a:pt x="36393" y="254005"/>
                </a:lnTo>
                <a:lnTo>
                  <a:pt x="27280" y="268397"/>
                </a:lnTo>
                <a:lnTo>
                  <a:pt x="16442" y="281801"/>
                </a:lnTo>
                <a:lnTo>
                  <a:pt x="9217" y="294547"/>
                </a:lnTo>
                <a:lnTo>
                  <a:pt x="4399" y="306855"/>
                </a:lnTo>
                <a:lnTo>
                  <a:pt x="1189" y="318869"/>
                </a:lnTo>
                <a:lnTo>
                  <a:pt x="0" y="329737"/>
                </a:lnTo>
                <a:lnTo>
                  <a:pt x="160" y="339839"/>
                </a:lnTo>
                <a:lnTo>
                  <a:pt x="1220" y="349432"/>
                </a:lnTo>
                <a:lnTo>
                  <a:pt x="7262" y="394788"/>
                </a:lnTo>
                <a:lnTo>
                  <a:pt x="9764" y="408925"/>
                </a:lnTo>
                <a:lnTo>
                  <a:pt x="12385" y="421206"/>
                </a:lnTo>
                <a:lnTo>
                  <a:pt x="15084" y="432252"/>
                </a:lnTo>
                <a:lnTo>
                  <a:pt x="17837" y="441520"/>
                </a:lnTo>
                <a:lnTo>
                  <a:pt x="23434" y="456899"/>
                </a:lnTo>
                <a:lnTo>
                  <a:pt x="27213" y="463666"/>
                </a:lnTo>
                <a:lnTo>
                  <a:pt x="31638" y="470083"/>
                </a:lnTo>
                <a:lnTo>
                  <a:pt x="36492" y="476266"/>
                </a:lnTo>
                <a:lnTo>
                  <a:pt x="40681" y="481341"/>
                </a:lnTo>
                <a:lnTo>
                  <a:pt x="44426" y="485676"/>
                </a:lnTo>
                <a:lnTo>
                  <a:pt x="47875" y="489519"/>
                </a:lnTo>
                <a:lnTo>
                  <a:pt x="56787" y="498869"/>
                </a:lnTo>
                <a:lnTo>
                  <a:pt x="61831" y="504029"/>
                </a:lnTo>
                <a:lnTo>
                  <a:pt x="68051" y="509374"/>
                </a:lnTo>
                <a:lnTo>
                  <a:pt x="75055" y="514843"/>
                </a:lnTo>
                <a:lnTo>
                  <a:pt x="82582" y="520393"/>
                </a:lnTo>
                <a:lnTo>
                  <a:pt x="89505" y="524094"/>
                </a:lnTo>
                <a:lnTo>
                  <a:pt x="96026" y="526561"/>
                </a:lnTo>
                <a:lnTo>
                  <a:pt x="102277" y="528205"/>
                </a:lnTo>
                <a:lnTo>
                  <a:pt x="108350" y="530254"/>
                </a:lnTo>
                <a:lnTo>
                  <a:pt x="114304" y="532573"/>
                </a:lnTo>
                <a:lnTo>
                  <a:pt x="120178" y="535071"/>
                </a:lnTo>
                <a:lnTo>
                  <a:pt x="126952" y="536736"/>
                </a:lnTo>
                <a:lnTo>
                  <a:pt x="134324" y="537846"/>
                </a:lnTo>
                <a:lnTo>
                  <a:pt x="142098" y="538587"/>
                </a:lnTo>
                <a:lnTo>
                  <a:pt x="149184" y="539080"/>
                </a:lnTo>
                <a:lnTo>
                  <a:pt x="155814" y="539409"/>
                </a:lnTo>
                <a:lnTo>
                  <a:pt x="162139" y="539628"/>
                </a:lnTo>
                <a:lnTo>
                  <a:pt x="168261" y="538822"/>
                </a:lnTo>
                <a:lnTo>
                  <a:pt x="174246" y="537332"/>
                </a:lnTo>
                <a:lnTo>
                  <a:pt x="180142" y="535386"/>
                </a:lnTo>
                <a:lnTo>
                  <a:pt x="185025" y="534089"/>
                </a:lnTo>
                <a:lnTo>
                  <a:pt x="189233" y="533224"/>
                </a:lnTo>
                <a:lnTo>
                  <a:pt x="200506" y="5314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21"/>
          <p:cNvSpPr/>
          <p:nvPr/>
        </p:nvSpPr>
        <p:spPr>
          <a:xfrm>
            <a:off x="3774817" y="3257550"/>
            <a:ext cx="274151" cy="325606"/>
          </a:xfrm>
          <a:custGeom>
            <a:avLst/>
            <a:gdLst/>
            <a:ahLst/>
            <a:cxnLst/>
            <a:rect l="0" t="0" r="0" b="0"/>
            <a:pathLst>
              <a:path w="274151" h="325606">
                <a:moveTo>
                  <a:pt x="257115" y="0"/>
                </a:moveTo>
                <a:lnTo>
                  <a:pt x="248013" y="0"/>
                </a:lnTo>
                <a:lnTo>
                  <a:pt x="243427" y="952"/>
                </a:lnTo>
                <a:lnTo>
                  <a:pt x="238465" y="2540"/>
                </a:lnTo>
                <a:lnTo>
                  <a:pt x="233252" y="4550"/>
                </a:lnTo>
                <a:lnTo>
                  <a:pt x="227871" y="6844"/>
                </a:lnTo>
                <a:lnTo>
                  <a:pt x="216812" y="11931"/>
                </a:lnTo>
                <a:lnTo>
                  <a:pt x="197928" y="19908"/>
                </a:lnTo>
                <a:lnTo>
                  <a:pt x="186224" y="24702"/>
                </a:lnTo>
                <a:lnTo>
                  <a:pt x="176517" y="27897"/>
                </a:lnTo>
                <a:lnTo>
                  <a:pt x="168141" y="30028"/>
                </a:lnTo>
                <a:lnTo>
                  <a:pt x="160651" y="31449"/>
                </a:lnTo>
                <a:lnTo>
                  <a:pt x="142169" y="35567"/>
                </a:lnTo>
                <a:lnTo>
                  <a:pt x="131908" y="37999"/>
                </a:lnTo>
                <a:lnTo>
                  <a:pt x="123161" y="39620"/>
                </a:lnTo>
                <a:lnTo>
                  <a:pt x="115425" y="40701"/>
                </a:lnTo>
                <a:lnTo>
                  <a:pt x="108363" y="41421"/>
                </a:lnTo>
                <a:lnTo>
                  <a:pt x="102702" y="41902"/>
                </a:lnTo>
                <a:lnTo>
                  <a:pt x="97975" y="42222"/>
                </a:lnTo>
                <a:lnTo>
                  <a:pt x="93872" y="42435"/>
                </a:lnTo>
                <a:lnTo>
                  <a:pt x="84232" y="42672"/>
                </a:lnTo>
                <a:lnTo>
                  <a:pt x="67073" y="42825"/>
                </a:lnTo>
                <a:lnTo>
                  <a:pt x="64698" y="43789"/>
                </a:lnTo>
                <a:lnTo>
                  <a:pt x="63115" y="45385"/>
                </a:lnTo>
                <a:lnTo>
                  <a:pt x="62059" y="47402"/>
                </a:lnTo>
                <a:lnTo>
                  <a:pt x="60886" y="52182"/>
                </a:lnTo>
                <a:lnTo>
                  <a:pt x="60573" y="54790"/>
                </a:lnTo>
                <a:lnTo>
                  <a:pt x="59412" y="57482"/>
                </a:lnTo>
                <a:lnTo>
                  <a:pt x="55582" y="63012"/>
                </a:lnTo>
                <a:lnTo>
                  <a:pt x="54180" y="68678"/>
                </a:lnTo>
                <a:lnTo>
                  <a:pt x="53245" y="76265"/>
                </a:lnTo>
                <a:lnTo>
                  <a:pt x="52622" y="85133"/>
                </a:lnTo>
                <a:lnTo>
                  <a:pt x="50301" y="95808"/>
                </a:lnTo>
                <a:lnTo>
                  <a:pt x="46849" y="107687"/>
                </a:lnTo>
                <a:lnTo>
                  <a:pt x="42643" y="120369"/>
                </a:lnTo>
                <a:lnTo>
                  <a:pt x="39838" y="130728"/>
                </a:lnTo>
                <a:lnTo>
                  <a:pt x="37969" y="139539"/>
                </a:lnTo>
                <a:lnTo>
                  <a:pt x="36723" y="147319"/>
                </a:lnTo>
                <a:lnTo>
                  <a:pt x="33035" y="154410"/>
                </a:lnTo>
                <a:lnTo>
                  <a:pt x="27718" y="161042"/>
                </a:lnTo>
                <a:lnTo>
                  <a:pt x="21316" y="167369"/>
                </a:lnTo>
                <a:lnTo>
                  <a:pt x="16096" y="173492"/>
                </a:lnTo>
                <a:lnTo>
                  <a:pt x="11663" y="179478"/>
                </a:lnTo>
                <a:lnTo>
                  <a:pt x="7755" y="185375"/>
                </a:lnTo>
                <a:lnTo>
                  <a:pt x="5150" y="191210"/>
                </a:lnTo>
                <a:lnTo>
                  <a:pt x="3414" y="197006"/>
                </a:lnTo>
                <a:lnTo>
                  <a:pt x="626" y="210894"/>
                </a:lnTo>
                <a:lnTo>
                  <a:pt x="75" y="220481"/>
                </a:lnTo>
                <a:lnTo>
                  <a:pt x="0" y="225944"/>
                </a:lnTo>
                <a:lnTo>
                  <a:pt x="933" y="225877"/>
                </a:lnTo>
                <a:lnTo>
                  <a:pt x="9273" y="214621"/>
                </a:lnTo>
                <a:lnTo>
                  <a:pt x="11877" y="211660"/>
                </a:lnTo>
                <a:lnTo>
                  <a:pt x="15518" y="205877"/>
                </a:lnTo>
                <a:lnTo>
                  <a:pt x="19850" y="198211"/>
                </a:lnTo>
                <a:lnTo>
                  <a:pt x="24644" y="189291"/>
                </a:lnTo>
                <a:lnTo>
                  <a:pt x="32602" y="182391"/>
                </a:lnTo>
                <a:lnTo>
                  <a:pt x="42670" y="176839"/>
                </a:lnTo>
                <a:lnTo>
                  <a:pt x="54144" y="172185"/>
                </a:lnTo>
                <a:lnTo>
                  <a:pt x="64651" y="167177"/>
                </a:lnTo>
                <a:lnTo>
                  <a:pt x="74513" y="161934"/>
                </a:lnTo>
                <a:lnTo>
                  <a:pt x="83946" y="156533"/>
                </a:lnTo>
                <a:lnTo>
                  <a:pt x="93091" y="151981"/>
                </a:lnTo>
                <a:lnTo>
                  <a:pt x="102045" y="147993"/>
                </a:lnTo>
                <a:lnTo>
                  <a:pt x="110873" y="144382"/>
                </a:lnTo>
                <a:lnTo>
                  <a:pt x="118663" y="140069"/>
                </a:lnTo>
                <a:lnTo>
                  <a:pt x="125761" y="135289"/>
                </a:lnTo>
                <a:lnTo>
                  <a:pt x="132398" y="130198"/>
                </a:lnTo>
                <a:lnTo>
                  <a:pt x="139680" y="126803"/>
                </a:lnTo>
                <a:lnTo>
                  <a:pt x="147393" y="124540"/>
                </a:lnTo>
                <a:lnTo>
                  <a:pt x="155392" y="123032"/>
                </a:lnTo>
                <a:lnTo>
                  <a:pt x="162630" y="121074"/>
                </a:lnTo>
                <a:lnTo>
                  <a:pt x="169360" y="118816"/>
                </a:lnTo>
                <a:lnTo>
                  <a:pt x="175751" y="116358"/>
                </a:lnTo>
                <a:lnTo>
                  <a:pt x="181918" y="114719"/>
                </a:lnTo>
                <a:lnTo>
                  <a:pt x="187934" y="113627"/>
                </a:lnTo>
                <a:lnTo>
                  <a:pt x="193849" y="112899"/>
                </a:lnTo>
                <a:lnTo>
                  <a:pt x="200650" y="113366"/>
                </a:lnTo>
                <a:lnTo>
                  <a:pt x="208042" y="114630"/>
                </a:lnTo>
                <a:lnTo>
                  <a:pt x="215827" y="116425"/>
                </a:lnTo>
                <a:lnTo>
                  <a:pt x="221970" y="118574"/>
                </a:lnTo>
                <a:lnTo>
                  <a:pt x="227018" y="120959"/>
                </a:lnTo>
                <a:lnTo>
                  <a:pt x="231335" y="123502"/>
                </a:lnTo>
                <a:lnTo>
                  <a:pt x="236118" y="126150"/>
                </a:lnTo>
                <a:lnTo>
                  <a:pt x="246513" y="131631"/>
                </a:lnTo>
                <a:lnTo>
                  <a:pt x="254943" y="139782"/>
                </a:lnTo>
                <a:lnTo>
                  <a:pt x="258525" y="144623"/>
                </a:lnTo>
                <a:lnTo>
                  <a:pt x="262817" y="148803"/>
                </a:lnTo>
                <a:lnTo>
                  <a:pt x="267584" y="152542"/>
                </a:lnTo>
                <a:lnTo>
                  <a:pt x="272667" y="155987"/>
                </a:lnTo>
                <a:lnTo>
                  <a:pt x="274150" y="160189"/>
                </a:lnTo>
                <a:lnTo>
                  <a:pt x="273235" y="164895"/>
                </a:lnTo>
                <a:lnTo>
                  <a:pt x="270719" y="169937"/>
                </a:lnTo>
                <a:lnTo>
                  <a:pt x="269042" y="175204"/>
                </a:lnTo>
                <a:lnTo>
                  <a:pt x="267924" y="180620"/>
                </a:lnTo>
                <a:lnTo>
                  <a:pt x="267178" y="186136"/>
                </a:lnTo>
                <a:lnTo>
                  <a:pt x="266682" y="192670"/>
                </a:lnTo>
                <a:lnTo>
                  <a:pt x="266350" y="199884"/>
                </a:lnTo>
                <a:lnTo>
                  <a:pt x="266130" y="207551"/>
                </a:lnTo>
                <a:lnTo>
                  <a:pt x="265030" y="214567"/>
                </a:lnTo>
                <a:lnTo>
                  <a:pt x="263344" y="221150"/>
                </a:lnTo>
                <a:lnTo>
                  <a:pt x="261268" y="227443"/>
                </a:lnTo>
                <a:lnTo>
                  <a:pt x="258931" y="233544"/>
                </a:lnTo>
                <a:lnTo>
                  <a:pt x="256421" y="239516"/>
                </a:lnTo>
                <a:lnTo>
                  <a:pt x="253795" y="245402"/>
                </a:lnTo>
                <a:lnTo>
                  <a:pt x="248337" y="257022"/>
                </a:lnTo>
                <a:lnTo>
                  <a:pt x="245548" y="262788"/>
                </a:lnTo>
                <a:lnTo>
                  <a:pt x="241783" y="268537"/>
                </a:lnTo>
                <a:lnTo>
                  <a:pt x="237369" y="274275"/>
                </a:lnTo>
                <a:lnTo>
                  <a:pt x="232521" y="280005"/>
                </a:lnTo>
                <a:lnTo>
                  <a:pt x="227384" y="284777"/>
                </a:lnTo>
                <a:lnTo>
                  <a:pt x="222054" y="288911"/>
                </a:lnTo>
                <a:lnTo>
                  <a:pt x="216596" y="292620"/>
                </a:lnTo>
                <a:lnTo>
                  <a:pt x="211052" y="296045"/>
                </a:lnTo>
                <a:lnTo>
                  <a:pt x="205452" y="299280"/>
                </a:lnTo>
                <a:lnTo>
                  <a:pt x="194149" y="305416"/>
                </a:lnTo>
                <a:lnTo>
                  <a:pt x="171370" y="317116"/>
                </a:lnTo>
                <a:lnTo>
                  <a:pt x="165662" y="319995"/>
                </a:lnTo>
                <a:lnTo>
                  <a:pt x="160904" y="321915"/>
                </a:lnTo>
                <a:lnTo>
                  <a:pt x="153077" y="324048"/>
                </a:lnTo>
                <a:lnTo>
                  <a:pt x="146423" y="324996"/>
                </a:lnTo>
                <a:lnTo>
                  <a:pt x="140291" y="325418"/>
                </a:lnTo>
                <a:lnTo>
                  <a:pt x="134391" y="325605"/>
                </a:lnTo>
                <a:lnTo>
                  <a:pt x="131484" y="324703"/>
                </a:lnTo>
                <a:lnTo>
                  <a:pt x="125714" y="321159"/>
                </a:lnTo>
                <a:lnTo>
                  <a:pt x="119975" y="316410"/>
                </a:lnTo>
                <a:lnTo>
                  <a:pt x="113080" y="310150"/>
                </a:lnTo>
                <a:lnTo>
                  <a:pt x="112514" y="308685"/>
                </a:lnTo>
                <a:lnTo>
                  <a:pt x="111718" y="302070"/>
                </a:lnTo>
                <a:lnTo>
                  <a:pt x="111606" y="299487"/>
                </a:lnTo>
                <a:lnTo>
                  <a:pt x="111383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22"/>
          <p:cNvSpPr/>
          <p:nvPr/>
        </p:nvSpPr>
        <p:spPr>
          <a:xfrm>
            <a:off x="4091940" y="3154680"/>
            <a:ext cx="272398" cy="538446"/>
          </a:xfrm>
          <a:custGeom>
            <a:avLst/>
            <a:gdLst/>
            <a:ahLst/>
            <a:cxnLst/>
            <a:rect l="0" t="0" r="0" b="0"/>
            <a:pathLst>
              <a:path w="272398" h="538446">
                <a:moveTo>
                  <a:pt x="0" y="0"/>
                </a:moveTo>
                <a:lnTo>
                  <a:pt x="18203" y="0"/>
                </a:lnTo>
                <a:lnTo>
                  <a:pt x="25470" y="952"/>
                </a:lnTo>
                <a:lnTo>
                  <a:pt x="32220" y="2540"/>
                </a:lnTo>
                <a:lnTo>
                  <a:pt x="38625" y="4551"/>
                </a:lnTo>
                <a:lnTo>
                  <a:pt x="44800" y="6844"/>
                </a:lnTo>
                <a:lnTo>
                  <a:pt x="50821" y="9325"/>
                </a:lnTo>
                <a:lnTo>
                  <a:pt x="56741" y="11931"/>
                </a:lnTo>
                <a:lnTo>
                  <a:pt x="87826" y="24702"/>
                </a:lnTo>
                <a:lnTo>
                  <a:pt x="98556" y="29803"/>
                </a:lnTo>
                <a:lnTo>
                  <a:pt x="108566" y="35108"/>
                </a:lnTo>
                <a:lnTo>
                  <a:pt x="118097" y="40550"/>
                </a:lnTo>
                <a:lnTo>
                  <a:pt x="129214" y="47989"/>
                </a:lnTo>
                <a:lnTo>
                  <a:pt x="141387" y="56757"/>
                </a:lnTo>
                <a:lnTo>
                  <a:pt x="165709" y="74755"/>
                </a:lnTo>
                <a:lnTo>
                  <a:pt x="186043" y="89104"/>
                </a:lnTo>
                <a:lnTo>
                  <a:pt x="196419" y="99408"/>
                </a:lnTo>
                <a:lnTo>
                  <a:pt x="207146" y="111992"/>
                </a:lnTo>
                <a:lnTo>
                  <a:pt x="218107" y="126096"/>
                </a:lnTo>
                <a:lnTo>
                  <a:pt x="227320" y="138356"/>
                </a:lnTo>
                <a:lnTo>
                  <a:pt x="242636" y="159599"/>
                </a:lnTo>
                <a:lnTo>
                  <a:pt x="248434" y="169264"/>
                </a:lnTo>
                <a:lnTo>
                  <a:pt x="253253" y="178565"/>
                </a:lnTo>
                <a:lnTo>
                  <a:pt x="257418" y="187624"/>
                </a:lnTo>
                <a:lnTo>
                  <a:pt x="261147" y="197472"/>
                </a:lnTo>
                <a:lnTo>
                  <a:pt x="264585" y="207848"/>
                </a:lnTo>
                <a:lnTo>
                  <a:pt x="267830" y="218575"/>
                </a:lnTo>
                <a:lnTo>
                  <a:pt x="269993" y="228584"/>
                </a:lnTo>
                <a:lnTo>
                  <a:pt x="271435" y="238114"/>
                </a:lnTo>
                <a:lnTo>
                  <a:pt x="272397" y="247325"/>
                </a:lnTo>
                <a:lnTo>
                  <a:pt x="272085" y="257276"/>
                </a:lnTo>
                <a:lnTo>
                  <a:pt x="270925" y="267720"/>
                </a:lnTo>
                <a:lnTo>
                  <a:pt x="269199" y="278492"/>
                </a:lnTo>
                <a:lnTo>
                  <a:pt x="267096" y="289484"/>
                </a:lnTo>
                <a:lnTo>
                  <a:pt x="262219" y="311857"/>
                </a:lnTo>
                <a:lnTo>
                  <a:pt x="258632" y="323157"/>
                </a:lnTo>
                <a:lnTo>
                  <a:pt x="254336" y="334500"/>
                </a:lnTo>
                <a:lnTo>
                  <a:pt x="249567" y="345872"/>
                </a:lnTo>
                <a:lnTo>
                  <a:pt x="242578" y="360122"/>
                </a:lnTo>
                <a:lnTo>
                  <a:pt x="234109" y="376288"/>
                </a:lnTo>
                <a:lnTo>
                  <a:pt x="224652" y="393734"/>
                </a:lnTo>
                <a:lnTo>
                  <a:pt x="215490" y="408222"/>
                </a:lnTo>
                <a:lnTo>
                  <a:pt x="206525" y="420738"/>
                </a:lnTo>
                <a:lnTo>
                  <a:pt x="197691" y="431939"/>
                </a:lnTo>
                <a:lnTo>
                  <a:pt x="189896" y="442264"/>
                </a:lnTo>
                <a:lnTo>
                  <a:pt x="176155" y="461357"/>
                </a:lnTo>
                <a:lnTo>
                  <a:pt x="167919" y="471401"/>
                </a:lnTo>
                <a:lnTo>
                  <a:pt x="158618" y="481907"/>
                </a:lnTo>
                <a:lnTo>
                  <a:pt x="139077" y="502788"/>
                </a:lnTo>
                <a:lnTo>
                  <a:pt x="120867" y="521594"/>
                </a:lnTo>
                <a:lnTo>
                  <a:pt x="113915" y="527752"/>
                </a:lnTo>
                <a:lnTo>
                  <a:pt x="108328" y="531857"/>
                </a:lnTo>
                <a:lnTo>
                  <a:pt x="97069" y="538445"/>
                </a:lnTo>
                <a:lnTo>
                  <a:pt x="96145" y="538033"/>
                </a:lnTo>
                <a:lnTo>
                  <a:pt x="95529" y="536806"/>
                </a:lnTo>
                <a:lnTo>
                  <a:pt x="94845" y="532903"/>
                </a:lnTo>
                <a:lnTo>
                  <a:pt x="94297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23"/>
          <p:cNvSpPr/>
          <p:nvPr/>
        </p:nvSpPr>
        <p:spPr>
          <a:xfrm>
            <a:off x="4511992" y="3386137"/>
            <a:ext cx="320805" cy="25718"/>
          </a:xfrm>
          <a:custGeom>
            <a:avLst/>
            <a:gdLst/>
            <a:ahLst/>
            <a:cxnLst/>
            <a:rect l="0" t="0" r="0" b="0"/>
            <a:pathLst>
              <a:path w="320805" h="25718">
                <a:moveTo>
                  <a:pt x="0" y="25717"/>
                </a:moveTo>
                <a:lnTo>
                  <a:pt x="112799" y="25717"/>
                </a:lnTo>
                <a:lnTo>
                  <a:pt x="123777" y="24765"/>
                </a:lnTo>
                <a:lnTo>
                  <a:pt x="133953" y="23178"/>
                </a:lnTo>
                <a:lnTo>
                  <a:pt x="143595" y="21167"/>
                </a:lnTo>
                <a:lnTo>
                  <a:pt x="152880" y="19826"/>
                </a:lnTo>
                <a:lnTo>
                  <a:pt x="161927" y="18933"/>
                </a:lnTo>
                <a:lnTo>
                  <a:pt x="170816" y="18337"/>
                </a:lnTo>
                <a:lnTo>
                  <a:pt x="182457" y="17940"/>
                </a:lnTo>
                <a:lnTo>
                  <a:pt x="225194" y="17380"/>
                </a:lnTo>
                <a:lnTo>
                  <a:pt x="299675" y="17154"/>
                </a:lnTo>
                <a:lnTo>
                  <a:pt x="303606" y="16199"/>
                </a:lnTo>
                <a:lnTo>
                  <a:pt x="307179" y="14609"/>
                </a:lnTo>
                <a:lnTo>
                  <a:pt x="310514" y="12597"/>
                </a:lnTo>
                <a:lnTo>
                  <a:pt x="313689" y="11256"/>
                </a:lnTo>
                <a:lnTo>
                  <a:pt x="316758" y="10361"/>
                </a:lnTo>
                <a:lnTo>
                  <a:pt x="319757" y="9765"/>
                </a:lnTo>
                <a:lnTo>
                  <a:pt x="320804" y="9368"/>
                </a:lnTo>
                <a:lnTo>
                  <a:pt x="320549" y="9103"/>
                </a:lnTo>
                <a:lnTo>
                  <a:pt x="319427" y="8926"/>
                </a:lnTo>
                <a:lnTo>
                  <a:pt x="318679" y="7856"/>
                </a:lnTo>
                <a:lnTo>
                  <a:pt x="318180" y="6190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24"/>
          <p:cNvSpPr/>
          <p:nvPr/>
        </p:nvSpPr>
        <p:spPr>
          <a:xfrm>
            <a:off x="4650343" y="3231832"/>
            <a:ext cx="75962" cy="394336"/>
          </a:xfrm>
          <a:custGeom>
            <a:avLst/>
            <a:gdLst/>
            <a:ahLst/>
            <a:cxnLst/>
            <a:rect l="0" t="0" r="0" b="0"/>
            <a:pathLst>
              <a:path w="75962" h="394336">
                <a:moveTo>
                  <a:pt x="7382" y="0"/>
                </a:moveTo>
                <a:lnTo>
                  <a:pt x="2831" y="13653"/>
                </a:lnTo>
                <a:lnTo>
                  <a:pt x="596" y="22895"/>
                </a:lnTo>
                <a:lnTo>
                  <a:pt x="0" y="26694"/>
                </a:lnTo>
                <a:lnTo>
                  <a:pt x="1879" y="35994"/>
                </a:lnTo>
                <a:lnTo>
                  <a:pt x="3713" y="41141"/>
                </a:lnTo>
                <a:lnTo>
                  <a:pt x="4936" y="47430"/>
                </a:lnTo>
                <a:lnTo>
                  <a:pt x="5751" y="54480"/>
                </a:lnTo>
                <a:lnTo>
                  <a:pt x="6294" y="62038"/>
                </a:lnTo>
                <a:lnTo>
                  <a:pt x="6657" y="69933"/>
                </a:lnTo>
                <a:lnTo>
                  <a:pt x="7059" y="86327"/>
                </a:lnTo>
                <a:lnTo>
                  <a:pt x="9071" y="97556"/>
                </a:lnTo>
                <a:lnTo>
                  <a:pt x="12319" y="110757"/>
                </a:lnTo>
                <a:lnTo>
                  <a:pt x="20054" y="137808"/>
                </a:lnTo>
                <a:lnTo>
                  <a:pt x="29763" y="170055"/>
                </a:lnTo>
                <a:lnTo>
                  <a:pt x="38672" y="202363"/>
                </a:lnTo>
                <a:lnTo>
                  <a:pt x="44466" y="221385"/>
                </a:lnTo>
                <a:lnTo>
                  <a:pt x="46392" y="230457"/>
                </a:lnTo>
                <a:lnTo>
                  <a:pt x="47676" y="239363"/>
                </a:lnTo>
                <a:lnTo>
                  <a:pt x="48532" y="248158"/>
                </a:lnTo>
                <a:lnTo>
                  <a:pt x="50055" y="256879"/>
                </a:lnTo>
                <a:lnTo>
                  <a:pt x="52023" y="265550"/>
                </a:lnTo>
                <a:lnTo>
                  <a:pt x="54288" y="274188"/>
                </a:lnTo>
                <a:lnTo>
                  <a:pt x="55798" y="282805"/>
                </a:lnTo>
                <a:lnTo>
                  <a:pt x="56804" y="291406"/>
                </a:lnTo>
                <a:lnTo>
                  <a:pt x="57475" y="299998"/>
                </a:lnTo>
                <a:lnTo>
                  <a:pt x="57922" y="307632"/>
                </a:lnTo>
                <a:lnTo>
                  <a:pt x="58419" y="321193"/>
                </a:lnTo>
                <a:lnTo>
                  <a:pt x="58699" y="339537"/>
                </a:lnTo>
                <a:lnTo>
                  <a:pt x="58781" y="357038"/>
                </a:lnTo>
                <a:lnTo>
                  <a:pt x="59746" y="361850"/>
                </a:lnTo>
                <a:lnTo>
                  <a:pt x="61341" y="366011"/>
                </a:lnTo>
                <a:lnTo>
                  <a:pt x="63357" y="369738"/>
                </a:lnTo>
                <a:lnTo>
                  <a:pt x="65597" y="376418"/>
                </a:lnTo>
                <a:lnTo>
                  <a:pt x="67035" y="388467"/>
                </a:lnTo>
                <a:lnTo>
                  <a:pt x="68105" y="390424"/>
                </a:lnTo>
                <a:lnTo>
                  <a:pt x="69772" y="391727"/>
                </a:lnTo>
                <a:lnTo>
                  <a:pt x="75961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25"/>
          <p:cNvSpPr/>
          <p:nvPr/>
        </p:nvSpPr>
        <p:spPr>
          <a:xfrm>
            <a:off x="5036657" y="3244129"/>
            <a:ext cx="349731" cy="347211"/>
          </a:xfrm>
          <a:custGeom>
            <a:avLst/>
            <a:gdLst/>
            <a:ahLst/>
            <a:cxnLst/>
            <a:rect l="0" t="0" r="0" b="0"/>
            <a:pathLst>
              <a:path w="349731" h="347211">
                <a:moveTo>
                  <a:pt x="15402" y="21993"/>
                </a:moveTo>
                <a:lnTo>
                  <a:pt x="15402" y="17442"/>
                </a:lnTo>
                <a:lnTo>
                  <a:pt x="16355" y="15149"/>
                </a:lnTo>
                <a:lnTo>
                  <a:pt x="19954" y="10061"/>
                </a:lnTo>
                <a:lnTo>
                  <a:pt x="23199" y="8324"/>
                </a:lnTo>
                <a:lnTo>
                  <a:pt x="31885" y="6393"/>
                </a:lnTo>
                <a:lnTo>
                  <a:pt x="39556" y="5535"/>
                </a:lnTo>
                <a:lnTo>
                  <a:pt x="49950" y="4201"/>
                </a:lnTo>
                <a:lnTo>
                  <a:pt x="70445" y="433"/>
                </a:lnTo>
                <a:lnTo>
                  <a:pt x="79720" y="0"/>
                </a:lnTo>
                <a:lnTo>
                  <a:pt x="87808" y="663"/>
                </a:lnTo>
                <a:lnTo>
                  <a:pt x="95106" y="2058"/>
                </a:lnTo>
                <a:lnTo>
                  <a:pt x="102828" y="2988"/>
                </a:lnTo>
                <a:lnTo>
                  <a:pt x="110834" y="3608"/>
                </a:lnTo>
                <a:lnTo>
                  <a:pt x="119028" y="4021"/>
                </a:lnTo>
                <a:lnTo>
                  <a:pt x="126396" y="5250"/>
                </a:lnTo>
                <a:lnTo>
                  <a:pt x="133213" y="7021"/>
                </a:lnTo>
                <a:lnTo>
                  <a:pt x="162393" y="16707"/>
                </a:lnTo>
                <a:lnTo>
                  <a:pt x="169593" y="19422"/>
                </a:lnTo>
                <a:lnTo>
                  <a:pt x="176299" y="22184"/>
                </a:lnTo>
                <a:lnTo>
                  <a:pt x="182675" y="24978"/>
                </a:lnTo>
                <a:lnTo>
                  <a:pt x="188830" y="28745"/>
                </a:lnTo>
                <a:lnTo>
                  <a:pt x="194838" y="33162"/>
                </a:lnTo>
                <a:lnTo>
                  <a:pt x="200749" y="38012"/>
                </a:lnTo>
                <a:lnTo>
                  <a:pt x="206594" y="43150"/>
                </a:lnTo>
                <a:lnTo>
                  <a:pt x="212396" y="48480"/>
                </a:lnTo>
                <a:lnTo>
                  <a:pt x="218169" y="53939"/>
                </a:lnTo>
                <a:lnTo>
                  <a:pt x="224875" y="61388"/>
                </a:lnTo>
                <a:lnTo>
                  <a:pt x="232203" y="70164"/>
                </a:lnTo>
                <a:lnTo>
                  <a:pt x="239947" y="79824"/>
                </a:lnTo>
                <a:lnTo>
                  <a:pt x="246061" y="90075"/>
                </a:lnTo>
                <a:lnTo>
                  <a:pt x="251090" y="100718"/>
                </a:lnTo>
                <a:lnTo>
                  <a:pt x="255395" y="111624"/>
                </a:lnTo>
                <a:lnTo>
                  <a:pt x="258265" y="121752"/>
                </a:lnTo>
                <a:lnTo>
                  <a:pt x="260178" y="131361"/>
                </a:lnTo>
                <a:lnTo>
                  <a:pt x="261454" y="140626"/>
                </a:lnTo>
                <a:lnTo>
                  <a:pt x="265162" y="151564"/>
                </a:lnTo>
                <a:lnTo>
                  <a:pt x="270491" y="163619"/>
                </a:lnTo>
                <a:lnTo>
                  <a:pt x="276901" y="176418"/>
                </a:lnTo>
                <a:lnTo>
                  <a:pt x="280223" y="186855"/>
                </a:lnTo>
                <a:lnTo>
                  <a:pt x="281484" y="195719"/>
                </a:lnTo>
                <a:lnTo>
                  <a:pt x="281373" y="203533"/>
                </a:lnTo>
                <a:lnTo>
                  <a:pt x="280346" y="210647"/>
                </a:lnTo>
                <a:lnTo>
                  <a:pt x="278709" y="217295"/>
                </a:lnTo>
                <a:lnTo>
                  <a:pt x="276665" y="223632"/>
                </a:lnTo>
                <a:lnTo>
                  <a:pt x="273398" y="229761"/>
                </a:lnTo>
                <a:lnTo>
                  <a:pt x="269314" y="235753"/>
                </a:lnTo>
                <a:lnTo>
                  <a:pt x="264687" y="241652"/>
                </a:lnTo>
                <a:lnTo>
                  <a:pt x="257792" y="249395"/>
                </a:lnTo>
                <a:lnTo>
                  <a:pt x="239971" y="268158"/>
                </a:lnTo>
                <a:lnTo>
                  <a:pt x="217620" y="291040"/>
                </a:lnTo>
                <a:lnTo>
                  <a:pt x="210222" y="296607"/>
                </a:lnTo>
                <a:lnTo>
                  <a:pt x="202432" y="301272"/>
                </a:lnTo>
                <a:lnTo>
                  <a:pt x="194381" y="305334"/>
                </a:lnTo>
                <a:lnTo>
                  <a:pt x="186157" y="309947"/>
                </a:lnTo>
                <a:lnTo>
                  <a:pt x="177816" y="314928"/>
                </a:lnTo>
                <a:lnTo>
                  <a:pt x="169398" y="320153"/>
                </a:lnTo>
                <a:lnTo>
                  <a:pt x="160929" y="324589"/>
                </a:lnTo>
                <a:lnTo>
                  <a:pt x="152425" y="328499"/>
                </a:lnTo>
                <a:lnTo>
                  <a:pt x="143898" y="332058"/>
                </a:lnTo>
                <a:lnTo>
                  <a:pt x="133452" y="335383"/>
                </a:lnTo>
                <a:lnTo>
                  <a:pt x="121724" y="338552"/>
                </a:lnTo>
                <a:lnTo>
                  <a:pt x="109144" y="341618"/>
                </a:lnTo>
                <a:lnTo>
                  <a:pt x="97899" y="343661"/>
                </a:lnTo>
                <a:lnTo>
                  <a:pt x="87545" y="345024"/>
                </a:lnTo>
                <a:lnTo>
                  <a:pt x="77785" y="345932"/>
                </a:lnTo>
                <a:lnTo>
                  <a:pt x="69373" y="346537"/>
                </a:lnTo>
                <a:lnTo>
                  <a:pt x="61861" y="346941"/>
                </a:lnTo>
                <a:lnTo>
                  <a:pt x="54947" y="347210"/>
                </a:lnTo>
                <a:lnTo>
                  <a:pt x="48433" y="346437"/>
                </a:lnTo>
                <a:lnTo>
                  <a:pt x="42185" y="344969"/>
                </a:lnTo>
                <a:lnTo>
                  <a:pt x="36115" y="343038"/>
                </a:lnTo>
                <a:lnTo>
                  <a:pt x="26831" y="340892"/>
                </a:lnTo>
                <a:lnTo>
                  <a:pt x="23021" y="340320"/>
                </a:lnTo>
                <a:lnTo>
                  <a:pt x="16248" y="337144"/>
                </a:lnTo>
                <a:lnTo>
                  <a:pt x="13109" y="334964"/>
                </a:lnTo>
                <a:lnTo>
                  <a:pt x="7081" y="327461"/>
                </a:lnTo>
                <a:lnTo>
                  <a:pt x="2179" y="318729"/>
                </a:lnTo>
                <a:lnTo>
                  <a:pt x="0" y="311673"/>
                </a:lnTo>
                <a:lnTo>
                  <a:pt x="372" y="307506"/>
                </a:lnTo>
                <a:lnTo>
                  <a:pt x="3325" y="297795"/>
                </a:lnTo>
                <a:lnTo>
                  <a:pt x="7812" y="287129"/>
                </a:lnTo>
                <a:lnTo>
                  <a:pt x="10342" y="281618"/>
                </a:lnTo>
                <a:lnTo>
                  <a:pt x="13934" y="276039"/>
                </a:lnTo>
                <a:lnTo>
                  <a:pt x="18234" y="270415"/>
                </a:lnTo>
                <a:lnTo>
                  <a:pt x="28091" y="260038"/>
                </a:lnTo>
                <a:lnTo>
                  <a:pt x="38822" y="252250"/>
                </a:lnTo>
                <a:lnTo>
                  <a:pt x="46256" y="247888"/>
                </a:lnTo>
                <a:lnTo>
                  <a:pt x="55021" y="243075"/>
                </a:lnTo>
                <a:lnTo>
                  <a:pt x="64675" y="237961"/>
                </a:lnTo>
                <a:lnTo>
                  <a:pt x="73969" y="233599"/>
                </a:lnTo>
                <a:lnTo>
                  <a:pt x="83021" y="229739"/>
                </a:lnTo>
                <a:lnTo>
                  <a:pt x="91914" y="226213"/>
                </a:lnTo>
                <a:lnTo>
                  <a:pt x="100700" y="223862"/>
                </a:lnTo>
                <a:lnTo>
                  <a:pt x="109415" y="222295"/>
                </a:lnTo>
                <a:lnTo>
                  <a:pt x="118083" y="221250"/>
                </a:lnTo>
                <a:lnTo>
                  <a:pt x="127671" y="220554"/>
                </a:lnTo>
                <a:lnTo>
                  <a:pt x="137874" y="220089"/>
                </a:lnTo>
                <a:lnTo>
                  <a:pt x="158416" y="219573"/>
                </a:lnTo>
                <a:lnTo>
                  <a:pt x="203640" y="219215"/>
                </a:lnTo>
                <a:lnTo>
                  <a:pt x="212331" y="220149"/>
                </a:lnTo>
                <a:lnTo>
                  <a:pt x="220984" y="221725"/>
                </a:lnTo>
                <a:lnTo>
                  <a:pt x="229609" y="223727"/>
                </a:lnTo>
                <a:lnTo>
                  <a:pt x="238217" y="226015"/>
                </a:lnTo>
                <a:lnTo>
                  <a:pt x="255401" y="231097"/>
                </a:lnTo>
                <a:lnTo>
                  <a:pt x="263032" y="234738"/>
                </a:lnTo>
                <a:lnTo>
                  <a:pt x="270024" y="239071"/>
                </a:lnTo>
                <a:lnTo>
                  <a:pt x="276590" y="243864"/>
                </a:lnTo>
                <a:lnTo>
                  <a:pt x="282872" y="248012"/>
                </a:lnTo>
                <a:lnTo>
                  <a:pt x="288966" y="251730"/>
                </a:lnTo>
                <a:lnTo>
                  <a:pt x="299864" y="258401"/>
                </a:lnTo>
                <a:lnTo>
                  <a:pt x="307883" y="264541"/>
                </a:lnTo>
                <a:lnTo>
                  <a:pt x="314621" y="272985"/>
                </a:lnTo>
                <a:lnTo>
                  <a:pt x="320791" y="282135"/>
                </a:lnTo>
                <a:lnTo>
                  <a:pt x="326708" y="289377"/>
                </a:lnTo>
                <a:lnTo>
                  <a:pt x="332513" y="298310"/>
                </a:lnTo>
                <a:lnTo>
                  <a:pt x="349730" y="330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26"/>
          <p:cNvSpPr/>
          <p:nvPr/>
        </p:nvSpPr>
        <p:spPr>
          <a:xfrm>
            <a:off x="5549265" y="3420829"/>
            <a:ext cx="25018" cy="33889"/>
          </a:xfrm>
          <a:custGeom>
            <a:avLst/>
            <a:gdLst/>
            <a:ahLst/>
            <a:cxnLst/>
            <a:rect l="0" t="0" r="0" b="0"/>
            <a:pathLst>
              <a:path w="25018" h="33889">
                <a:moveTo>
                  <a:pt x="0" y="33888"/>
                </a:moveTo>
                <a:lnTo>
                  <a:pt x="4551" y="33888"/>
                </a:lnTo>
                <a:lnTo>
                  <a:pt x="6843" y="31983"/>
                </a:lnTo>
                <a:lnTo>
                  <a:pt x="9324" y="28808"/>
                </a:lnTo>
                <a:lnTo>
                  <a:pt x="11931" y="24787"/>
                </a:lnTo>
                <a:lnTo>
                  <a:pt x="13669" y="21153"/>
                </a:lnTo>
                <a:lnTo>
                  <a:pt x="14828" y="17778"/>
                </a:lnTo>
                <a:lnTo>
                  <a:pt x="15600" y="14576"/>
                </a:lnTo>
                <a:lnTo>
                  <a:pt x="17067" y="12441"/>
                </a:lnTo>
                <a:lnTo>
                  <a:pt x="18998" y="11017"/>
                </a:lnTo>
                <a:lnTo>
                  <a:pt x="21238" y="10068"/>
                </a:lnTo>
                <a:lnTo>
                  <a:pt x="20826" y="8483"/>
                </a:lnTo>
                <a:lnTo>
                  <a:pt x="18646" y="6474"/>
                </a:lnTo>
                <a:lnTo>
                  <a:pt x="15288" y="4182"/>
                </a:lnTo>
                <a:lnTo>
                  <a:pt x="14002" y="2654"/>
                </a:lnTo>
                <a:lnTo>
                  <a:pt x="14097" y="1636"/>
                </a:lnTo>
                <a:lnTo>
                  <a:pt x="15113" y="956"/>
                </a:lnTo>
                <a:lnTo>
                  <a:pt x="14838" y="504"/>
                </a:lnTo>
                <a:lnTo>
                  <a:pt x="13702" y="202"/>
                </a:lnTo>
                <a:lnTo>
                  <a:pt x="11992" y="0"/>
                </a:lnTo>
                <a:lnTo>
                  <a:pt x="13710" y="819"/>
                </a:lnTo>
                <a:lnTo>
                  <a:pt x="17712" y="2317"/>
                </a:lnTo>
                <a:lnTo>
                  <a:pt x="23238" y="4268"/>
                </a:lnTo>
                <a:lnTo>
                  <a:pt x="25017" y="5569"/>
                </a:lnTo>
                <a:lnTo>
                  <a:pt x="24297" y="6436"/>
                </a:lnTo>
                <a:lnTo>
                  <a:pt x="21913" y="7014"/>
                </a:lnTo>
                <a:lnTo>
                  <a:pt x="19371" y="8352"/>
                </a:lnTo>
                <a:lnTo>
                  <a:pt x="16724" y="10197"/>
                </a:lnTo>
                <a:lnTo>
                  <a:pt x="0" y="253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27"/>
          <p:cNvSpPr/>
          <p:nvPr/>
        </p:nvSpPr>
        <p:spPr>
          <a:xfrm>
            <a:off x="5774205" y="3155192"/>
            <a:ext cx="315128" cy="436686"/>
          </a:xfrm>
          <a:custGeom>
            <a:avLst/>
            <a:gdLst/>
            <a:ahLst/>
            <a:cxnLst/>
            <a:rect l="0" t="0" r="0" b="0"/>
            <a:pathLst>
              <a:path w="315128" h="436686">
                <a:moveTo>
                  <a:pt x="315127" y="76640"/>
                </a:moveTo>
                <a:lnTo>
                  <a:pt x="310577" y="62988"/>
                </a:lnTo>
                <a:lnTo>
                  <a:pt x="305802" y="53745"/>
                </a:lnTo>
                <a:lnTo>
                  <a:pt x="299553" y="45509"/>
                </a:lnTo>
                <a:lnTo>
                  <a:pt x="290425" y="35499"/>
                </a:lnTo>
                <a:lnTo>
                  <a:pt x="285324" y="31115"/>
                </a:lnTo>
                <a:lnTo>
                  <a:pt x="280018" y="27240"/>
                </a:lnTo>
                <a:lnTo>
                  <a:pt x="274576" y="23704"/>
                </a:lnTo>
                <a:lnTo>
                  <a:pt x="269043" y="20394"/>
                </a:lnTo>
                <a:lnTo>
                  <a:pt x="263450" y="17236"/>
                </a:lnTo>
                <a:lnTo>
                  <a:pt x="257816" y="14177"/>
                </a:lnTo>
                <a:lnTo>
                  <a:pt x="249297" y="11186"/>
                </a:lnTo>
                <a:lnTo>
                  <a:pt x="238855" y="8239"/>
                </a:lnTo>
                <a:lnTo>
                  <a:pt x="227132" y="5322"/>
                </a:lnTo>
                <a:lnTo>
                  <a:pt x="216458" y="3377"/>
                </a:lnTo>
                <a:lnTo>
                  <a:pt x="206486" y="2080"/>
                </a:lnTo>
                <a:lnTo>
                  <a:pt x="196979" y="1216"/>
                </a:lnTo>
                <a:lnTo>
                  <a:pt x="184927" y="640"/>
                </a:lnTo>
                <a:lnTo>
                  <a:pt x="156296" y="0"/>
                </a:lnTo>
                <a:lnTo>
                  <a:pt x="144469" y="782"/>
                </a:lnTo>
                <a:lnTo>
                  <a:pt x="134680" y="2255"/>
                </a:lnTo>
                <a:lnTo>
                  <a:pt x="126249" y="4190"/>
                </a:lnTo>
                <a:lnTo>
                  <a:pt x="117771" y="6433"/>
                </a:lnTo>
                <a:lnTo>
                  <a:pt x="100731" y="11464"/>
                </a:lnTo>
                <a:lnTo>
                  <a:pt x="93139" y="14140"/>
                </a:lnTo>
                <a:lnTo>
                  <a:pt x="86172" y="16876"/>
                </a:lnTo>
                <a:lnTo>
                  <a:pt x="79623" y="19652"/>
                </a:lnTo>
                <a:lnTo>
                  <a:pt x="73352" y="23408"/>
                </a:lnTo>
                <a:lnTo>
                  <a:pt x="67266" y="27817"/>
                </a:lnTo>
                <a:lnTo>
                  <a:pt x="61304" y="32661"/>
                </a:lnTo>
                <a:lnTo>
                  <a:pt x="34709" y="53132"/>
                </a:lnTo>
                <a:lnTo>
                  <a:pt x="27217" y="60968"/>
                </a:lnTo>
                <a:lnTo>
                  <a:pt x="21269" y="69050"/>
                </a:lnTo>
                <a:lnTo>
                  <a:pt x="16352" y="77295"/>
                </a:lnTo>
                <a:lnTo>
                  <a:pt x="12121" y="86601"/>
                </a:lnTo>
                <a:lnTo>
                  <a:pt x="8348" y="96616"/>
                </a:lnTo>
                <a:lnTo>
                  <a:pt x="4881" y="107103"/>
                </a:lnTo>
                <a:lnTo>
                  <a:pt x="2568" y="115046"/>
                </a:lnTo>
                <a:lnTo>
                  <a:pt x="0" y="126412"/>
                </a:lnTo>
                <a:lnTo>
                  <a:pt x="267" y="131729"/>
                </a:lnTo>
                <a:lnTo>
                  <a:pt x="3104" y="142716"/>
                </a:lnTo>
                <a:lnTo>
                  <a:pt x="7099" y="148313"/>
                </a:lnTo>
                <a:lnTo>
                  <a:pt x="12620" y="153950"/>
                </a:lnTo>
                <a:lnTo>
                  <a:pt x="19159" y="159613"/>
                </a:lnTo>
                <a:lnTo>
                  <a:pt x="28963" y="165904"/>
                </a:lnTo>
                <a:lnTo>
                  <a:pt x="32911" y="167582"/>
                </a:lnTo>
                <a:lnTo>
                  <a:pt x="42378" y="169446"/>
                </a:lnTo>
                <a:lnTo>
                  <a:pt x="47569" y="169943"/>
                </a:lnTo>
                <a:lnTo>
                  <a:pt x="53888" y="170275"/>
                </a:lnTo>
                <a:lnTo>
                  <a:pt x="68528" y="170643"/>
                </a:lnTo>
                <a:lnTo>
                  <a:pt x="76433" y="169789"/>
                </a:lnTo>
                <a:lnTo>
                  <a:pt x="84560" y="168267"/>
                </a:lnTo>
                <a:lnTo>
                  <a:pt x="92836" y="166299"/>
                </a:lnTo>
                <a:lnTo>
                  <a:pt x="103116" y="162130"/>
                </a:lnTo>
                <a:lnTo>
                  <a:pt x="114731" y="156494"/>
                </a:lnTo>
                <a:lnTo>
                  <a:pt x="127237" y="149878"/>
                </a:lnTo>
                <a:lnTo>
                  <a:pt x="138432" y="144515"/>
                </a:lnTo>
                <a:lnTo>
                  <a:pt x="148753" y="139988"/>
                </a:lnTo>
                <a:lnTo>
                  <a:pt x="158491" y="136017"/>
                </a:lnTo>
                <a:lnTo>
                  <a:pt x="166888" y="131465"/>
                </a:lnTo>
                <a:lnTo>
                  <a:pt x="174391" y="126525"/>
                </a:lnTo>
                <a:lnTo>
                  <a:pt x="181298" y="121327"/>
                </a:lnTo>
                <a:lnTo>
                  <a:pt x="187808" y="115956"/>
                </a:lnTo>
                <a:lnTo>
                  <a:pt x="194052" y="110471"/>
                </a:lnTo>
                <a:lnTo>
                  <a:pt x="200121" y="104909"/>
                </a:lnTo>
                <a:lnTo>
                  <a:pt x="209403" y="93649"/>
                </a:lnTo>
                <a:lnTo>
                  <a:pt x="217656" y="82295"/>
                </a:lnTo>
                <a:lnTo>
                  <a:pt x="222524" y="76600"/>
                </a:lnTo>
                <a:lnTo>
                  <a:pt x="232060" y="66145"/>
                </a:lnTo>
                <a:lnTo>
                  <a:pt x="239474" y="58323"/>
                </a:lnTo>
                <a:lnTo>
                  <a:pt x="241831" y="53951"/>
                </a:lnTo>
                <a:lnTo>
                  <a:pt x="244451" y="44014"/>
                </a:lnTo>
                <a:lnTo>
                  <a:pt x="248155" y="33247"/>
                </a:lnTo>
                <a:lnTo>
                  <a:pt x="252024" y="23064"/>
                </a:lnTo>
                <a:lnTo>
                  <a:pt x="254712" y="10224"/>
                </a:lnTo>
                <a:lnTo>
                  <a:pt x="255800" y="9503"/>
                </a:lnTo>
                <a:lnTo>
                  <a:pt x="259549" y="8701"/>
                </a:lnTo>
                <a:lnTo>
                  <a:pt x="259978" y="9440"/>
                </a:lnTo>
                <a:lnTo>
                  <a:pt x="259311" y="10885"/>
                </a:lnTo>
                <a:lnTo>
                  <a:pt x="257914" y="12801"/>
                </a:lnTo>
                <a:lnTo>
                  <a:pt x="256362" y="17470"/>
                </a:lnTo>
                <a:lnTo>
                  <a:pt x="255365" y="28228"/>
                </a:lnTo>
                <a:lnTo>
                  <a:pt x="255192" y="41235"/>
                </a:lnTo>
                <a:lnTo>
                  <a:pt x="252612" y="51697"/>
                </a:lnTo>
                <a:lnTo>
                  <a:pt x="250590" y="57154"/>
                </a:lnTo>
                <a:lnTo>
                  <a:pt x="249243" y="66507"/>
                </a:lnTo>
                <a:lnTo>
                  <a:pt x="248344" y="78457"/>
                </a:lnTo>
                <a:lnTo>
                  <a:pt x="247745" y="92139"/>
                </a:lnTo>
                <a:lnTo>
                  <a:pt x="246393" y="107928"/>
                </a:lnTo>
                <a:lnTo>
                  <a:pt x="240892" y="158195"/>
                </a:lnTo>
                <a:lnTo>
                  <a:pt x="239920" y="171015"/>
                </a:lnTo>
                <a:lnTo>
                  <a:pt x="239272" y="182419"/>
                </a:lnTo>
                <a:lnTo>
                  <a:pt x="238551" y="202711"/>
                </a:lnTo>
                <a:lnTo>
                  <a:pt x="238359" y="212122"/>
                </a:lnTo>
                <a:lnTo>
                  <a:pt x="242041" y="225064"/>
                </a:lnTo>
                <a:lnTo>
                  <a:pt x="248306" y="240360"/>
                </a:lnTo>
                <a:lnTo>
                  <a:pt x="256292" y="257224"/>
                </a:lnTo>
                <a:lnTo>
                  <a:pt x="262569" y="271324"/>
                </a:lnTo>
                <a:lnTo>
                  <a:pt x="267706" y="283582"/>
                </a:lnTo>
                <a:lnTo>
                  <a:pt x="272083" y="294612"/>
                </a:lnTo>
                <a:lnTo>
                  <a:pt x="275001" y="307679"/>
                </a:lnTo>
                <a:lnTo>
                  <a:pt x="276946" y="322106"/>
                </a:lnTo>
                <a:lnTo>
                  <a:pt x="278243" y="337439"/>
                </a:lnTo>
                <a:lnTo>
                  <a:pt x="279108" y="351471"/>
                </a:lnTo>
                <a:lnTo>
                  <a:pt x="280068" y="377222"/>
                </a:lnTo>
                <a:lnTo>
                  <a:pt x="280609" y="404038"/>
                </a:lnTo>
                <a:lnTo>
                  <a:pt x="280837" y="4366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28"/>
          <p:cNvSpPr/>
          <p:nvPr/>
        </p:nvSpPr>
        <p:spPr>
          <a:xfrm>
            <a:off x="1494472" y="4080510"/>
            <a:ext cx="25718" cy="420053"/>
          </a:xfrm>
          <a:custGeom>
            <a:avLst/>
            <a:gdLst/>
            <a:ahLst/>
            <a:cxnLst/>
            <a:rect l="0" t="0" r="0" b="0"/>
            <a:pathLst>
              <a:path w="25718" h="420053">
                <a:moveTo>
                  <a:pt x="25717" y="0"/>
                </a:moveTo>
                <a:lnTo>
                  <a:pt x="18337" y="0"/>
                </a:lnTo>
                <a:lnTo>
                  <a:pt x="17939" y="952"/>
                </a:lnTo>
                <a:lnTo>
                  <a:pt x="17498" y="4550"/>
                </a:lnTo>
                <a:lnTo>
                  <a:pt x="17176" y="98511"/>
                </a:lnTo>
                <a:lnTo>
                  <a:pt x="16213" y="108536"/>
                </a:lnTo>
                <a:lnTo>
                  <a:pt x="14619" y="118077"/>
                </a:lnTo>
                <a:lnTo>
                  <a:pt x="12603" y="127295"/>
                </a:lnTo>
                <a:lnTo>
                  <a:pt x="11260" y="135346"/>
                </a:lnTo>
                <a:lnTo>
                  <a:pt x="10364" y="142618"/>
                </a:lnTo>
                <a:lnTo>
                  <a:pt x="9767" y="149371"/>
                </a:lnTo>
                <a:lnTo>
                  <a:pt x="9369" y="157683"/>
                </a:lnTo>
                <a:lnTo>
                  <a:pt x="8926" y="177079"/>
                </a:lnTo>
                <a:lnTo>
                  <a:pt x="8677" y="200317"/>
                </a:lnTo>
                <a:lnTo>
                  <a:pt x="7690" y="211649"/>
                </a:lnTo>
                <a:lnTo>
                  <a:pt x="2702" y="254692"/>
                </a:lnTo>
                <a:lnTo>
                  <a:pt x="1801" y="265045"/>
                </a:lnTo>
                <a:lnTo>
                  <a:pt x="1201" y="273851"/>
                </a:lnTo>
                <a:lnTo>
                  <a:pt x="800" y="282580"/>
                </a:lnTo>
                <a:lnTo>
                  <a:pt x="356" y="299898"/>
                </a:lnTo>
                <a:lnTo>
                  <a:pt x="0" y="414111"/>
                </a:lnTo>
                <a:lnTo>
                  <a:pt x="952" y="416091"/>
                </a:lnTo>
                <a:lnTo>
                  <a:pt x="2540" y="417412"/>
                </a:lnTo>
                <a:lnTo>
                  <a:pt x="6785" y="419270"/>
                </a:lnTo>
                <a:lnTo>
                  <a:pt x="17145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29"/>
          <p:cNvSpPr/>
          <p:nvPr/>
        </p:nvSpPr>
        <p:spPr>
          <a:xfrm>
            <a:off x="1624648" y="4174807"/>
            <a:ext cx="289832" cy="325209"/>
          </a:xfrm>
          <a:custGeom>
            <a:avLst/>
            <a:gdLst/>
            <a:ahLst/>
            <a:cxnLst/>
            <a:rect l="0" t="0" r="0" b="0"/>
            <a:pathLst>
              <a:path w="289832" h="325209">
                <a:moveTo>
                  <a:pt x="135571" y="0"/>
                </a:moveTo>
                <a:lnTo>
                  <a:pt x="98485" y="0"/>
                </a:lnTo>
                <a:lnTo>
                  <a:pt x="95607" y="953"/>
                </a:lnTo>
                <a:lnTo>
                  <a:pt x="89869" y="4551"/>
                </a:lnTo>
                <a:lnTo>
                  <a:pt x="81284" y="11932"/>
                </a:lnTo>
                <a:lnTo>
                  <a:pt x="72708" y="20151"/>
                </a:lnTo>
                <a:lnTo>
                  <a:pt x="59584" y="33170"/>
                </a:lnTo>
                <a:lnTo>
                  <a:pt x="55385" y="38306"/>
                </a:lnTo>
                <a:lnTo>
                  <a:pt x="51634" y="43635"/>
                </a:lnTo>
                <a:lnTo>
                  <a:pt x="48181" y="49092"/>
                </a:lnTo>
                <a:lnTo>
                  <a:pt x="44926" y="55588"/>
                </a:lnTo>
                <a:lnTo>
                  <a:pt x="41804" y="62776"/>
                </a:lnTo>
                <a:lnTo>
                  <a:pt x="38770" y="70426"/>
                </a:lnTo>
                <a:lnTo>
                  <a:pt x="35795" y="77431"/>
                </a:lnTo>
                <a:lnTo>
                  <a:pt x="29949" y="90294"/>
                </a:lnTo>
                <a:lnTo>
                  <a:pt x="27056" y="97343"/>
                </a:lnTo>
                <a:lnTo>
                  <a:pt x="24175" y="104901"/>
                </a:lnTo>
                <a:lnTo>
                  <a:pt x="21302" y="112796"/>
                </a:lnTo>
                <a:lnTo>
                  <a:pt x="19387" y="119965"/>
                </a:lnTo>
                <a:lnTo>
                  <a:pt x="18110" y="126649"/>
                </a:lnTo>
                <a:lnTo>
                  <a:pt x="17259" y="133011"/>
                </a:lnTo>
                <a:lnTo>
                  <a:pt x="15739" y="140109"/>
                </a:lnTo>
                <a:lnTo>
                  <a:pt x="13773" y="147698"/>
                </a:lnTo>
                <a:lnTo>
                  <a:pt x="11510" y="155615"/>
                </a:lnTo>
                <a:lnTo>
                  <a:pt x="9049" y="162799"/>
                </a:lnTo>
                <a:lnTo>
                  <a:pt x="6455" y="169492"/>
                </a:lnTo>
                <a:lnTo>
                  <a:pt x="3774" y="175860"/>
                </a:lnTo>
                <a:lnTo>
                  <a:pt x="1987" y="185820"/>
                </a:lnTo>
                <a:lnTo>
                  <a:pt x="795" y="198175"/>
                </a:lnTo>
                <a:lnTo>
                  <a:pt x="0" y="212127"/>
                </a:lnTo>
                <a:lnTo>
                  <a:pt x="423" y="223333"/>
                </a:lnTo>
                <a:lnTo>
                  <a:pt x="1658" y="232709"/>
                </a:lnTo>
                <a:lnTo>
                  <a:pt x="3433" y="240864"/>
                </a:lnTo>
                <a:lnTo>
                  <a:pt x="5569" y="248206"/>
                </a:lnTo>
                <a:lnTo>
                  <a:pt x="7946" y="255006"/>
                </a:lnTo>
                <a:lnTo>
                  <a:pt x="10483" y="261444"/>
                </a:lnTo>
                <a:lnTo>
                  <a:pt x="14079" y="267641"/>
                </a:lnTo>
                <a:lnTo>
                  <a:pt x="18381" y="273678"/>
                </a:lnTo>
                <a:lnTo>
                  <a:pt x="23155" y="279607"/>
                </a:lnTo>
                <a:lnTo>
                  <a:pt x="27289" y="285464"/>
                </a:lnTo>
                <a:lnTo>
                  <a:pt x="30999" y="291275"/>
                </a:lnTo>
                <a:lnTo>
                  <a:pt x="34424" y="297053"/>
                </a:lnTo>
                <a:lnTo>
                  <a:pt x="40769" y="306014"/>
                </a:lnTo>
                <a:lnTo>
                  <a:pt x="43795" y="309737"/>
                </a:lnTo>
                <a:lnTo>
                  <a:pt x="52237" y="316413"/>
                </a:lnTo>
                <a:lnTo>
                  <a:pt x="57155" y="319527"/>
                </a:lnTo>
                <a:lnTo>
                  <a:pt x="62339" y="321603"/>
                </a:lnTo>
                <a:lnTo>
                  <a:pt x="67700" y="322987"/>
                </a:lnTo>
                <a:lnTo>
                  <a:pt x="73178" y="323910"/>
                </a:lnTo>
                <a:lnTo>
                  <a:pt x="79689" y="324525"/>
                </a:lnTo>
                <a:lnTo>
                  <a:pt x="86886" y="324935"/>
                </a:lnTo>
                <a:lnTo>
                  <a:pt x="94542" y="325208"/>
                </a:lnTo>
                <a:lnTo>
                  <a:pt x="104409" y="323486"/>
                </a:lnTo>
                <a:lnTo>
                  <a:pt x="115749" y="320432"/>
                </a:lnTo>
                <a:lnTo>
                  <a:pt x="128071" y="316491"/>
                </a:lnTo>
                <a:lnTo>
                  <a:pt x="139144" y="311959"/>
                </a:lnTo>
                <a:lnTo>
                  <a:pt x="149383" y="307033"/>
                </a:lnTo>
                <a:lnTo>
                  <a:pt x="159067" y="301844"/>
                </a:lnTo>
                <a:lnTo>
                  <a:pt x="168380" y="297432"/>
                </a:lnTo>
                <a:lnTo>
                  <a:pt x="177446" y="293538"/>
                </a:lnTo>
                <a:lnTo>
                  <a:pt x="186348" y="289990"/>
                </a:lnTo>
                <a:lnTo>
                  <a:pt x="194187" y="284766"/>
                </a:lnTo>
                <a:lnTo>
                  <a:pt x="201319" y="278427"/>
                </a:lnTo>
                <a:lnTo>
                  <a:pt x="207978" y="271343"/>
                </a:lnTo>
                <a:lnTo>
                  <a:pt x="215275" y="265668"/>
                </a:lnTo>
                <a:lnTo>
                  <a:pt x="222997" y="260932"/>
                </a:lnTo>
                <a:lnTo>
                  <a:pt x="231003" y="256822"/>
                </a:lnTo>
                <a:lnTo>
                  <a:pt x="238245" y="251225"/>
                </a:lnTo>
                <a:lnTo>
                  <a:pt x="244978" y="244636"/>
                </a:lnTo>
                <a:lnTo>
                  <a:pt x="251372" y="237386"/>
                </a:lnTo>
                <a:lnTo>
                  <a:pt x="256586" y="230647"/>
                </a:lnTo>
                <a:lnTo>
                  <a:pt x="261016" y="224250"/>
                </a:lnTo>
                <a:lnTo>
                  <a:pt x="264921" y="218080"/>
                </a:lnTo>
                <a:lnTo>
                  <a:pt x="268477" y="212062"/>
                </a:lnTo>
                <a:lnTo>
                  <a:pt x="271800" y="206144"/>
                </a:lnTo>
                <a:lnTo>
                  <a:pt x="278032" y="194490"/>
                </a:lnTo>
                <a:lnTo>
                  <a:pt x="283977" y="182960"/>
                </a:lnTo>
                <a:lnTo>
                  <a:pt x="285944" y="177218"/>
                </a:lnTo>
                <a:lnTo>
                  <a:pt x="287255" y="171486"/>
                </a:lnTo>
                <a:lnTo>
                  <a:pt x="288129" y="165759"/>
                </a:lnTo>
                <a:lnTo>
                  <a:pt x="288711" y="159083"/>
                </a:lnTo>
                <a:lnTo>
                  <a:pt x="289100" y="151776"/>
                </a:lnTo>
                <a:lnTo>
                  <a:pt x="289531" y="136989"/>
                </a:lnTo>
                <a:lnTo>
                  <a:pt x="289808" y="106893"/>
                </a:lnTo>
                <a:lnTo>
                  <a:pt x="289831" y="96979"/>
                </a:lnTo>
                <a:lnTo>
                  <a:pt x="287941" y="88466"/>
                </a:lnTo>
                <a:lnTo>
                  <a:pt x="284776" y="80885"/>
                </a:lnTo>
                <a:lnTo>
                  <a:pt x="280761" y="73925"/>
                </a:lnTo>
                <a:lnTo>
                  <a:pt x="273760" y="61113"/>
                </a:lnTo>
                <a:lnTo>
                  <a:pt x="270560" y="55030"/>
                </a:lnTo>
                <a:lnTo>
                  <a:pt x="266521" y="49069"/>
                </a:lnTo>
                <a:lnTo>
                  <a:pt x="261924" y="43190"/>
                </a:lnTo>
                <a:lnTo>
                  <a:pt x="256954" y="37366"/>
                </a:lnTo>
                <a:lnTo>
                  <a:pt x="248892" y="28355"/>
                </a:lnTo>
                <a:lnTo>
                  <a:pt x="241181" y="20222"/>
                </a:lnTo>
                <a:lnTo>
                  <a:pt x="231404" y="10258"/>
                </a:lnTo>
                <a:lnTo>
                  <a:pt x="226130" y="6838"/>
                </a:lnTo>
                <a:lnTo>
                  <a:pt x="220709" y="4559"/>
                </a:lnTo>
                <a:lnTo>
                  <a:pt x="215190" y="3039"/>
                </a:lnTo>
                <a:lnTo>
                  <a:pt x="208653" y="2026"/>
                </a:lnTo>
                <a:lnTo>
                  <a:pt x="201438" y="1351"/>
                </a:lnTo>
                <a:lnTo>
                  <a:pt x="193770" y="900"/>
                </a:lnTo>
                <a:lnTo>
                  <a:pt x="186753" y="1553"/>
                </a:lnTo>
                <a:lnTo>
                  <a:pt x="180170" y="2940"/>
                </a:lnTo>
                <a:lnTo>
                  <a:pt x="173876" y="4818"/>
                </a:lnTo>
                <a:lnTo>
                  <a:pt x="166823" y="7974"/>
                </a:lnTo>
                <a:lnTo>
                  <a:pt x="159263" y="11984"/>
                </a:lnTo>
                <a:lnTo>
                  <a:pt x="151366" y="16562"/>
                </a:lnTo>
                <a:lnTo>
                  <a:pt x="143244" y="20566"/>
                </a:lnTo>
                <a:lnTo>
                  <a:pt x="134971" y="24189"/>
                </a:lnTo>
                <a:lnTo>
                  <a:pt x="126599" y="27556"/>
                </a:lnTo>
                <a:lnTo>
                  <a:pt x="119112" y="31706"/>
                </a:lnTo>
                <a:lnTo>
                  <a:pt x="112216" y="36377"/>
                </a:lnTo>
                <a:lnTo>
                  <a:pt x="105714" y="41396"/>
                </a:lnTo>
                <a:lnTo>
                  <a:pt x="98521" y="46648"/>
                </a:lnTo>
                <a:lnTo>
                  <a:pt x="66991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30"/>
          <p:cNvSpPr/>
          <p:nvPr/>
        </p:nvSpPr>
        <p:spPr>
          <a:xfrm>
            <a:off x="2027718" y="4161296"/>
            <a:ext cx="320272" cy="318072"/>
          </a:xfrm>
          <a:custGeom>
            <a:avLst/>
            <a:gdLst/>
            <a:ahLst/>
            <a:cxnLst/>
            <a:rect l="0" t="0" r="0" b="0"/>
            <a:pathLst>
              <a:path w="320272" h="318072">
                <a:moveTo>
                  <a:pt x="152554" y="4939"/>
                </a:moveTo>
                <a:lnTo>
                  <a:pt x="138901" y="388"/>
                </a:lnTo>
                <a:lnTo>
                  <a:pt x="132975" y="0"/>
                </a:lnTo>
                <a:lnTo>
                  <a:pt x="127119" y="694"/>
                </a:lnTo>
                <a:lnTo>
                  <a:pt x="121310" y="2109"/>
                </a:lnTo>
                <a:lnTo>
                  <a:pt x="112315" y="6221"/>
                </a:lnTo>
                <a:lnTo>
                  <a:pt x="108583" y="8651"/>
                </a:lnTo>
                <a:lnTo>
                  <a:pt x="94276" y="18971"/>
                </a:lnTo>
                <a:lnTo>
                  <a:pt x="85127" y="25724"/>
                </a:lnTo>
                <a:lnTo>
                  <a:pt x="76170" y="33083"/>
                </a:lnTo>
                <a:lnTo>
                  <a:pt x="67341" y="40846"/>
                </a:lnTo>
                <a:lnTo>
                  <a:pt x="50864" y="56140"/>
                </a:lnTo>
                <a:lnTo>
                  <a:pt x="37191" y="69288"/>
                </a:lnTo>
                <a:lnTo>
                  <a:pt x="31830" y="76413"/>
                </a:lnTo>
                <a:lnTo>
                  <a:pt x="27304" y="84021"/>
                </a:lnTo>
                <a:lnTo>
                  <a:pt x="13196" y="112212"/>
                </a:lnTo>
                <a:lnTo>
                  <a:pt x="10119" y="122174"/>
                </a:lnTo>
                <a:lnTo>
                  <a:pt x="7114" y="134530"/>
                </a:lnTo>
                <a:lnTo>
                  <a:pt x="4159" y="148483"/>
                </a:lnTo>
                <a:lnTo>
                  <a:pt x="2189" y="165405"/>
                </a:lnTo>
                <a:lnTo>
                  <a:pt x="876" y="184306"/>
                </a:lnTo>
                <a:lnTo>
                  <a:pt x="0" y="204527"/>
                </a:lnTo>
                <a:lnTo>
                  <a:pt x="369" y="219913"/>
                </a:lnTo>
                <a:lnTo>
                  <a:pt x="1567" y="232075"/>
                </a:lnTo>
                <a:lnTo>
                  <a:pt x="3319" y="242088"/>
                </a:lnTo>
                <a:lnTo>
                  <a:pt x="5439" y="250668"/>
                </a:lnTo>
                <a:lnTo>
                  <a:pt x="7805" y="258293"/>
                </a:lnTo>
                <a:lnTo>
                  <a:pt x="10334" y="265282"/>
                </a:lnTo>
                <a:lnTo>
                  <a:pt x="13926" y="270893"/>
                </a:lnTo>
                <a:lnTo>
                  <a:pt x="22997" y="279668"/>
                </a:lnTo>
                <a:lnTo>
                  <a:pt x="28082" y="284294"/>
                </a:lnTo>
                <a:lnTo>
                  <a:pt x="38813" y="294514"/>
                </a:lnTo>
                <a:lnTo>
                  <a:pt x="44342" y="298954"/>
                </a:lnTo>
                <a:lnTo>
                  <a:pt x="49932" y="302866"/>
                </a:lnTo>
                <a:lnTo>
                  <a:pt x="55565" y="306427"/>
                </a:lnTo>
                <a:lnTo>
                  <a:pt x="61224" y="308801"/>
                </a:lnTo>
                <a:lnTo>
                  <a:pt x="66903" y="310384"/>
                </a:lnTo>
                <a:lnTo>
                  <a:pt x="72593" y="311438"/>
                </a:lnTo>
                <a:lnTo>
                  <a:pt x="78292" y="313094"/>
                </a:lnTo>
                <a:lnTo>
                  <a:pt x="83996" y="315151"/>
                </a:lnTo>
                <a:lnTo>
                  <a:pt x="89703" y="317474"/>
                </a:lnTo>
                <a:lnTo>
                  <a:pt x="97319" y="318071"/>
                </a:lnTo>
                <a:lnTo>
                  <a:pt x="106206" y="317516"/>
                </a:lnTo>
                <a:lnTo>
                  <a:pt x="115940" y="316193"/>
                </a:lnTo>
                <a:lnTo>
                  <a:pt x="124335" y="315312"/>
                </a:lnTo>
                <a:lnTo>
                  <a:pt x="131836" y="314724"/>
                </a:lnTo>
                <a:lnTo>
                  <a:pt x="138742" y="314332"/>
                </a:lnTo>
                <a:lnTo>
                  <a:pt x="146204" y="312166"/>
                </a:lnTo>
                <a:lnTo>
                  <a:pt x="154035" y="308817"/>
                </a:lnTo>
                <a:lnTo>
                  <a:pt x="162114" y="304679"/>
                </a:lnTo>
                <a:lnTo>
                  <a:pt x="175120" y="299063"/>
                </a:lnTo>
                <a:lnTo>
                  <a:pt x="209891" y="285203"/>
                </a:lnTo>
                <a:lnTo>
                  <a:pt x="225069" y="278459"/>
                </a:lnTo>
                <a:lnTo>
                  <a:pt x="238045" y="272058"/>
                </a:lnTo>
                <a:lnTo>
                  <a:pt x="249553" y="265886"/>
                </a:lnTo>
                <a:lnTo>
                  <a:pt x="258177" y="260818"/>
                </a:lnTo>
                <a:lnTo>
                  <a:pt x="264880" y="256488"/>
                </a:lnTo>
                <a:lnTo>
                  <a:pt x="270300" y="252648"/>
                </a:lnTo>
                <a:lnTo>
                  <a:pt x="278863" y="243302"/>
                </a:lnTo>
                <a:lnTo>
                  <a:pt x="282480" y="238143"/>
                </a:lnTo>
                <a:lnTo>
                  <a:pt x="285844" y="232798"/>
                </a:lnTo>
                <a:lnTo>
                  <a:pt x="289039" y="227330"/>
                </a:lnTo>
                <a:lnTo>
                  <a:pt x="292121" y="221779"/>
                </a:lnTo>
                <a:lnTo>
                  <a:pt x="298087" y="210532"/>
                </a:lnTo>
                <a:lnTo>
                  <a:pt x="309677" y="187790"/>
                </a:lnTo>
                <a:lnTo>
                  <a:pt x="311595" y="182085"/>
                </a:lnTo>
                <a:lnTo>
                  <a:pt x="312874" y="176376"/>
                </a:lnTo>
                <a:lnTo>
                  <a:pt x="313727" y="170665"/>
                </a:lnTo>
                <a:lnTo>
                  <a:pt x="314295" y="164000"/>
                </a:lnTo>
                <a:lnTo>
                  <a:pt x="314674" y="156700"/>
                </a:lnTo>
                <a:lnTo>
                  <a:pt x="314926" y="148975"/>
                </a:lnTo>
                <a:lnTo>
                  <a:pt x="316047" y="141921"/>
                </a:lnTo>
                <a:lnTo>
                  <a:pt x="317747" y="135312"/>
                </a:lnTo>
                <a:lnTo>
                  <a:pt x="319833" y="129002"/>
                </a:lnTo>
                <a:lnTo>
                  <a:pt x="320271" y="122890"/>
                </a:lnTo>
                <a:lnTo>
                  <a:pt x="319610" y="116910"/>
                </a:lnTo>
                <a:lnTo>
                  <a:pt x="318217" y="111019"/>
                </a:lnTo>
                <a:lnTo>
                  <a:pt x="316336" y="104234"/>
                </a:lnTo>
                <a:lnTo>
                  <a:pt x="311706" y="89075"/>
                </a:lnTo>
                <a:lnTo>
                  <a:pt x="309138" y="81984"/>
                </a:lnTo>
                <a:lnTo>
                  <a:pt x="306473" y="75353"/>
                </a:lnTo>
                <a:lnTo>
                  <a:pt x="303744" y="69026"/>
                </a:lnTo>
                <a:lnTo>
                  <a:pt x="298172" y="59457"/>
                </a:lnTo>
                <a:lnTo>
                  <a:pt x="291568" y="51077"/>
                </a:lnTo>
                <a:lnTo>
                  <a:pt x="287140" y="46175"/>
                </a:lnTo>
                <a:lnTo>
                  <a:pt x="277140" y="36601"/>
                </a:lnTo>
                <a:lnTo>
                  <a:pt x="271806" y="32714"/>
                </a:lnTo>
                <a:lnTo>
                  <a:pt x="266346" y="29171"/>
                </a:lnTo>
                <a:lnTo>
                  <a:pt x="260800" y="24903"/>
                </a:lnTo>
                <a:lnTo>
                  <a:pt x="255198" y="20153"/>
                </a:lnTo>
                <a:lnTo>
                  <a:pt x="249558" y="15082"/>
                </a:lnTo>
                <a:lnTo>
                  <a:pt x="242941" y="11701"/>
                </a:lnTo>
                <a:lnTo>
                  <a:pt x="235672" y="9447"/>
                </a:lnTo>
                <a:lnTo>
                  <a:pt x="227969" y="7944"/>
                </a:lnTo>
                <a:lnTo>
                  <a:pt x="209249" y="3735"/>
                </a:lnTo>
                <a:lnTo>
                  <a:pt x="198923" y="1278"/>
                </a:lnTo>
                <a:lnTo>
                  <a:pt x="190134" y="594"/>
                </a:lnTo>
                <a:lnTo>
                  <a:pt x="182370" y="1089"/>
                </a:lnTo>
                <a:lnTo>
                  <a:pt x="175289" y="2373"/>
                </a:lnTo>
                <a:lnTo>
                  <a:pt x="168663" y="4180"/>
                </a:lnTo>
                <a:lnTo>
                  <a:pt x="162341" y="6338"/>
                </a:lnTo>
                <a:lnTo>
                  <a:pt x="156221" y="8729"/>
                </a:lnTo>
                <a:lnTo>
                  <a:pt x="150236" y="11276"/>
                </a:lnTo>
                <a:lnTo>
                  <a:pt x="138506" y="16645"/>
                </a:lnTo>
                <a:lnTo>
                  <a:pt x="129483" y="19667"/>
                </a:lnTo>
                <a:lnTo>
                  <a:pt x="118264" y="220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31"/>
          <p:cNvSpPr/>
          <p:nvPr/>
        </p:nvSpPr>
        <p:spPr>
          <a:xfrm>
            <a:off x="2600325" y="4329112"/>
            <a:ext cx="437198" cy="47803"/>
          </a:xfrm>
          <a:custGeom>
            <a:avLst/>
            <a:gdLst/>
            <a:ahLst/>
            <a:cxnLst/>
            <a:rect l="0" t="0" r="0" b="0"/>
            <a:pathLst>
              <a:path w="437198" h="47803">
                <a:moveTo>
                  <a:pt x="0" y="42863"/>
                </a:moveTo>
                <a:lnTo>
                  <a:pt x="11931" y="42863"/>
                </a:lnTo>
                <a:lnTo>
                  <a:pt x="15574" y="43815"/>
                </a:lnTo>
                <a:lnTo>
                  <a:pt x="19908" y="45403"/>
                </a:lnTo>
                <a:lnTo>
                  <a:pt x="24702" y="47413"/>
                </a:lnTo>
                <a:lnTo>
                  <a:pt x="36470" y="47802"/>
                </a:lnTo>
                <a:lnTo>
                  <a:pt x="52888" y="47108"/>
                </a:lnTo>
                <a:lnTo>
                  <a:pt x="87323" y="44749"/>
                </a:lnTo>
                <a:lnTo>
                  <a:pt x="108978" y="43701"/>
                </a:lnTo>
                <a:lnTo>
                  <a:pt x="124952" y="43235"/>
                </a:lnTo>
                <a:lnTo>
                  <a:pt x="131878" y="43111"/>
                </a:lnTo>
                <a:lnTo>
                  <a:pt x="139354" y="42076"/>
                </a:lnTo>
                <a:lnTo>
                  <a:pt x="147195" y="40433"/>
                </a:lnTo>
                <a:lnTo>
                  <a:pt x="155280" y="38385"/>
                </a:lnTo>
                <a:lnTo>
                  <a:pt x="165432" y="37020"/>
                </a:lnTo>
                <a:lnTo>
                  <a:pt x="176963" y="36110"/>
                </a:lnTo>
                <a:lnTo>
                  <a:pt x="189413" y="35504"/>
                </a:lnTo>
                <a:lnTo>
                  <a:pt x="200570" y="34147"/>
                </a:lnTo>
                <a:lnTo>
                  <a:pt x="210866" y="32290"/>
                </a:lnTo>
                <a:lnTo>
                  <a:pt x="220587" y="30099"/>
                </a:lnTo>
                <a:lnTo>
                  <a:pt x="228973" y="28639"/>
                </a:lnTo>
                <a:lnTo>
                  <a:pt x="236468" y="27665"/>
                </a:lnTo>
                <a:lnTo>
                  <a:pt x="243370" y="27016"/>
                </a:lnTo>
                <a:lnTo>
                  <a:pt x="250829" y="26583"/>
                </a:lnTo>
                <a:lnTo>
                  <a:pt x="266737" y="26102"/>
                </a:lnTo>
                <a:lnTo>
                  <a:pt x="274979" y="25022"/>
                </a:lnTo>
                <a:lnTo>
                  <a:pt x="283332" y="23349"/>
                </a:lnTo>
                <a:lnTo>
                  <a:pt x="291758" y="21280"/>
                </a:lnTo>
                <a:lnTo>
                  <a:pt x="300233" y="19902"/>
                </a:lnTo>
                <a:lnTo>
                  <a:pt x="308740" y="18983"/>
                </a:lnTo>
                <a:lnTo>
                  <a:pt x="317269" y="18371"/>
                </a:lnTo>
                <a:lnTo>
                  <a:pt x="324860" y="17009"/>
                </a:lnTo>
                <a:lnTo>
                  <a:pt x="331826" y="15150"/>
                </a:lnTo>
                <a:lnTo>
                  <a:pt x="338375" y="12957"/>
                </a:lnTo>
                <a:lnTo>
                  <a:pt x="344645" y="11496"/>
                </a:lnTo>
                <a:lnTo>
                  <a:pt x="350731" y="10521"/>
                </a:lnTo>
                <a:lnTo>
                  <a:pt x="356693" y="9872"/>
                </a:lnTo>
                <a:lnTo>
                  <a:pt x="378557" y="6610"/>
                </a:lnTo>
                <a:lnTo>
                  <a:pt x="392389" y="4407"/>
                </a:lnTo>
                <a:lnTo>
                  <a:pt x="402562" y="2938"/>
                </a:lnTo>
                <a:lnTo>
                  <a:pt x="410297" y="1958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32"/>
          <p:cNvSpPr/>
          <p:nvPr/>
        </p:nvSpPr>
        <p:spPr>
          <a:xfrm>
            <a:off x="3261629" y="4174923"/>
            <a:ext cx="315554" cy="308095"/>
          </a:xfrm>
          <a:custGeom>
            <a:avLst/>
            <a:gdLst/>
            <a:ahLst/>
            <a:cxnLst/>
            <a:rect l="0" t="0" r="0" b="0"/>
            <a:pathLst>
              <a:path w="315554" h="308095">
                <a:moveTo>
                  <a:pt x="255953" y="17029"/>
                </a:moveTo>
                <a:lnTo>
                  <a:pt x="244021" y="17029"/>
                </a:lnTo>
                <a:lnTo>
                  <a:pt x="239426" y="17981"/>
                </a:lnTo>
                <a:lnTo>
                  <a:pt x="233505" y="19569"/>
                </a:lnTo>
                <a:lnTo>
                  <a:pt x="226700" y="21580"/>
                </a:lnTo>
                <a:lnTo>
                  <a:pt x="214544" y="21968"/>
                </a:lnTo>
                <a:lnTo>
                  <a:pt x="198819" y="21274"/>
                </a:lnTo>
                <a:lnTo>
                  <a:pt x="180716" y="19859"/>
                </a:lnTo>
                <a:lnTo>
                  <a:pt x="161980" y="17963"/>
                </a:lnTo>
                <a:lnTo>
                  <a:pt x="107565" y="11697"/>
                </a:lnTo>
                <a:lnTo>
                  <a:pt x="94163" y="10617"/>
                </a:lnTo>
                <a:lnTo>
                  <a:pt x="82370" y="9897"/>
                </a:lnTo>
                <a:lnTo>
                  <a:pt x="73556" y="8464"/>
                </a:lnTo>
                <a:lnTo>
                  <a:pt x="66728" y="6557"/>
                </a:lnTo>
                <a:lnTo>
                  <a:pt x="61223" y="4333"/>
                </a:lnTo>
                <a:lnTo>
                  <a:pt x="55648" y="2850"/>
                </a:lnTo>
                <a:lnTo>
                  <a:pt x="50026" y="1861"/>
                </a:lnTo>
                <a:lnTo>
                  <a:pt x="44374" y="1202"/>
                </a:lnTo>
                <a:lnTo>
                  <a:pt x="35553" y="470"/>
                </a:lnTo>
                <a:lnTo>
                  <a:pt x="28457" y="145"/>
                </a:lnTo>
                <a:lnTo>
                  <a:pt x="22129" y="0"/>
                </a:lnTo>
                <a:lnTo>
                  <a:pt x="20060" y="914"/>
                </a:lnTo>
                <a:lnTo>
                  <a:pt x="18681" y="2476"/>
                </a:lnTo>
                <a:lnTo>
                  <a:pt x="17761" y="4469"/>
                </a:lnTo>
                <a:lnTo>
                  <a:pt x="16740" y="9225"/>
                </a:lnTo>
                <a:lnTo>
                  <a:pt x="16165" y="17257"/>
                </a:lnTo>
                <a:lnTo>
                  <a:pt x="15995" y="25669"/>
                </a:lnTo>
                <a:lnTo>
                  <a:pt x="15971" y="28504"/>
                </a:lnTo>
                <a:lnTo>
                  <a:pt x="13404" y="36734"/>
                </a:lnTo>
                <a:lnTo>
                  <a:pt x="10041" y="45789"/>
                </a:lnTo>
                <a:lnTo>
                  <a:pt x="8546" y="52989"/>
                </a:lnTo>
                <a:lnTo>
                  <a:pt x="7882" y="61904"/>
                </a:lnTo>
                <a:lnTo>
                  <a:pt x="7705" y="66948"/>
                </a:lnTo>
                <a:lnTo>
                  <a:pt x="6634" y="72216"/>
                </a:lnTo>
                <a:lnTo>
                  <a:pt x="4968" y="77633"/>
                </a:lnTo>
                <a:lnTo>
                  <a:pt x="2905" y="83149"/>
                </a:lnTo>
                <a:lnTo>
                  <a:pt x="1529" y="88732"/>
                </a:lnTo>
                <a:lnTo>
                  <a:pt x="612" y="94359"/>
                </a:lnTo>
                <a:lnTo>
                  <a:pt x="0" y="100014"/>
                </a:lnTo>
                <a:lnTo>
                  <a:pt x="545" y="106643"/>
                </a:lnTo>
                <a:lnTo>
                  <a:pt x="1861" y="113919"/>
                </a:lnTo>
                <a:lnTo>
                  <a:pt x="3691" y="121627"/>
                </a:lnTo>
                <a:lnTo>
                  <a:pt x="5863" y="127719"/>
                </a:lnTo>
                <a:lnTo>
                  <a:pt x="10817" y="137027"/>
                </a:lnTo>
                <a:lnTo>
                  <a:pt x="13472" y="139890"/>
                </a:lnTo>
                <a:lnTo>
                  <a:pt x="16194" y="141799"/>
                </a:lnTo>
                <a:lnTo>
                  <a:pt x="21758" y="144873"/>
                </a:lnTo>
                <a:lnTo>
                  <a:pt x="27407" y="149413"/>
                </a:lnTo>
                <a:lnTo>
                  <a:pt x="30246" y="150053"/>
                </a:lnTo>
                <a:lnTo>
                  <a:pt x="33092" y="149526"/>
                </a:lnTo>
                <a:lnTo>
                  <a:pt x="35941" y="148223"/>
                </a:lnTo>
                <a:lnTo>
                  <a:pt x="46414" y="146402"/>
                </a:lnTo>
                <a:lnTo>
                  <a:pt x="80909" y="141838"/>
                </a:lnTo>
                <a:lnTo>
                  <a:pt x="148526" y="133913"/>
                </a:lnTo>
                <a:lnTo>
                  <a:pt x="179950" y="130890"/>
                </a:lnTo>
                <a:lnTo>
                  <a:pt x="190997" y="130084"/>
                </a:lnTo>
                <a:lnTo>
                  <a:pt x="201219" y="129547"/>
                </a:lnTo>
                <a:lnTo>
                  <a:pt x="220197" y="128949"/>
                </a:lnTo>
                <a:lnTo>
                  <a:pt x="228305" y="129743"/>
                </a:lnTo>
                <a:lnTo>
                  <a:pt x="235616" y="131224"/>
                </a:lnTo>
                <a:lnTo>
                  <a:pt x="242395" y="133164"/>
                </a:lnTo>
                <a:lnTo>
                  <a:pt x="248819" y="135410"/>
                </a:lnTo>
                <a:lnTo>
                  <a:pt x="255007" y="137860"/>
                </a:lnTo>
                <a:lnTo>
                  <a:pt x="261038" y="140446"/>
                </a:lnTo>
                <a:lnTo>
                  <a:pt x="270278" y="145858"/>
                </a:lnTo>
                <a:lnTo>
                  <a:pt x="278512" y="151439"/>
                </a:lnTo>
                <a:lnTo>
                  <a:pt x="283375" y="154261"/>
                </a:lnTo>
                <a:lnTo>
                  <a:pt x="288522" y="157094"/>
                </a:lnTo>
                <a:lnTo>
                  <a:pt x="296781" y="165323"/>
                </a:lnTo>
                <a:lnTo>
                  <a:pt x="302674" y="174377"/>
                </a:lnTo>
                <a:lnTo>
                  <a:pt x="305292" y="181577"/>
                </a:lnTo>
                <a:lnTo>
                  <a:pt x="308997" y="187951"/>
                </a:lnTo>
                <a:lnTo>
                  <a:pt x="311318" y="190985"/>
                </a:lnTo>
                <a:lnTo>
                  <a:pt x="312865" y="194912"/>
                </a:lnTo>
                <a:lnTo>
                  <a:pt x="314585" y="204356"/>
                </a:lnTo>
                <a:lnTo>
                  <a:pt x="315349" y="212363"/>
                </a:lnTo>
                <a:lnTo>
                  <a:pt x="315553" y="215832"/>
                </a:lnTo>
                <a:lnTo>
                  <a:pt x="313240" y="224766"/>
                </a:lnTo>
                <a:lnTo>
                  <a:pt x="309036" y="234134"/>
                </a:lnTo>
                <a:lnTo>
                  <a:pt x="303993" y="241473"/>
                </a:lnTo>
                <a:lnTo>
                  <a:pt x="295799" y="250959"/>
                </a:lnTo>
                <a:lnTo>
                  <a:pt x="287338" y="259802"/>
                </a:lnTo>
                <a:lnTo>
                  <a:pt x="281639" y="263651"/>
                </a:lnTo>
                <a:lnTo>
                  <a:pt x="274030" y="268121"/>
                </a:lnTo>
                <a:lnTo>
                  <a:pt x="257320" y="277215"/>
                </a:lnTo>
                <a:lnTo>
                  <a:pt x="243543" y="284433"/>
                </a:lnTo>
                <a:lnTo>
                  <a:pt x="236249" y="287691"/>
                </a:lnTo>
                <a:lnTo>
                  <a:pt x="228530" y="290816"/>
                </a:lnTo>
                <a:lnTo>
                  <a:pt x="220526" y="293851"/>
                </a:lnTo>
                <a:lnTo>
                  <a:pt x="214237" y="295875"/>
                </a:lnTo>
                <a:lnTo>
                  <a:pt x="198931" y="299675"/>
                </a:lnTo>
                <a:lnTo>
                  <a:pt x="184890" y="303940"/>
                </a:lnTo>
                <a:lnTo>
                  <a:pt x="178098" y="305458"/>
                </a:lnTo>
                <a:lnTo>
                  <a:pt x="171664" y="306470"/>
                </a:lnTo>
                <a:lnTo>
                  <a:pt x="165471" y="307145"/>
                </a:lnTo>
                <a:lnTo>
                  <a:pt x="157532" y="307595"/>
                </a:lnTo>
                <a:lnTo>
                  <a:pt x="138550" y="308094"/>
                </a:lnTo>
                <a:lnTo>
                  <a:pt x="130060" y="307275"/>
                </a:lnTo>
                <a:lnTo>
                  <a:pt x="122494" y="305777"/>
                </a:lnTo>
                <a:lnTo>
                  <a:pt x="115545" y="303825"/>
                </a:lnTo>
                <a:lnTo>
                  <a:pt x="109008" y="302524"/>
                </a:lnTo>
                <a:lnTo>
                  <a:pt x="102745" y="301657"/>
                </a:lnTo>
                <a:lnTo>
                  <a:pt x="96664" y="301078"/>
                </a:lnTo>
                <a:lnTo>
                  <a:pt x="87368" y="297896"/>
                </a:lnTo>
                <a:lnTo>
                  <a:pt x="75930" y="2913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33"/>
          <p:cNvSpPr/>
          <p:nvPr/>
        </p:nvSpPr>
        <p:spPr>
          <a:xfrm>
            <a:off x="3671887" y="4178441"/>
            <a:ext cx="278110" cy="286504"/>
          </a:xfrm>
          <a:custGeom>
            <a:avLst/>
            <a:gdLst/>
            <a:ahLst/>
            <a:cxnLst/>
            <a:rect l="0" t="0" r="0" b="0"/>
            <a:pathLst>
              <a:path w="278110" h="286504">
                <a:moveTo>
                  <a:pt x="25717" y="4938"/>
                </a:moveTo>
                <a:lnTo>
                  <a:pt x="34820" y="4938"/>
                </a:lnTo>
                <a:lnTo>
                  <a:pt x="37500" y="3986"/>
                </a:lnTo>
                <a:lnTo>
                  <a:pt x="39288" y="2399"/>
                </a:lnTo>
                <a:lnTo>
                  <a:pt x="40479" y="388"/>
                </a:lnTo>
                <a:lnTo>
                  <a:pt x="41274" y="0"/>
                </a:lnTo>
                <a:lnTo>
                  <a:pt x="41803" y="694"/>
                </a:lnTo>
                <a:lnTo>
                  <a:pt x="42392" y="4005"/>
                </a:lnTo>
                <a:lnTo>
                  <a:pt x="42723" y="11224"/>
                </a:lnTo>
                <a:lnTo>
                  <a:pt x="42801" y="16622"/>
                </a:lnTo>
                <a:lnTo>
                  <a:pt x="41869" y="19395"/>
                </a:lnTo>
                <a:lnTo>
                  <a:pt x="38293" y="25016"/>
                </a:lnTo>
                <a:lnTo>
                  <a:pt x="30925" y="33536"/>
                </a:lnTo>
                <a:lnTo>
                  <a:pt x="22952" y="41778"/>
                </a:lnTo>
                <a:lnTo>
                  <a:pt x="18159" y="46644"/>
                </a:lnTo>
                <a:lnTo>
                  <a:pt x="14964" y="51792"/>
                </a:lnTo>
                <a:lnTo>
                  <a:pt x="12833" y="57129"/>
                </a:lnTo>
                <a:lnTo>
                  <a:pt x="11413" y="62592"/>
                </a:lnTo>
                <a:lnTo>
                  <a:pt x="9514" y="74807"/>
                </a:lnTo>
                <a:lnTo>
                  <a:pt x="4863" y="111239"/>
                </a:lnTo>
                <a:lnTo>
                  <a:pt x="3242" y="129146"/>
                </a:lnTo>
                <a:lnTo>
                  <a:pt x="2161" y="145846"/>
                </a:lnTo>
                <a:lnTo>
                  <a:pt x="1441" y="161742"/>
                </a:lnTo>
                <a:lnTo>
                  <a:pt x="1913" y="174244"/>
                </a:lnTo>
                <a:lnTo>
                  <a:pt x="3181" y="184484"/>
                </a:lnTo>
                <a:lnTo>
                  <a:pt x="4978" y="193215"/>
                </a:lnTo>
                <a:lnTo>
                  <a:pt x="7128" y="200942"/>
                </a:lnTo>
                <a:lnTo>
                  <a:pt x="9515" y="207997"/>
                </a:lnTo>
                <a:lnTo>
                  <a:pt x="12058" y="214606"/>
                </a:lnTo>
                <a:lnTo>
                  <a:pt x="13754" y="219964"/>
                </a:lnTo>
                <a:lnTo>
                  <a:pt x="15637" y="228458"/>
                </a:lnTo>
                <a:lnTo>
                  <a:pt x="19015" y="235408"/>
                </a:lnTo>
                <a:lnTo>
                  <a:pt x="24644" y="243577"/>
                </a:lnTo>
                <a:lnTo>
                  <a:pt x="33495" y="256733"/>
                </a:lnTo>
                <a:lnTo>
                  <a:pt x="37570" y="261384"/>
                </a:lnTo>
                <a:lnTo>
                  <a:pt x="41239" y="264484"/>
                </a:lnTo>
                <a:lnTo>
                  <a:pt x="48808" y="268882"/>
                </a:lnTo>
                <a:lnTo>
                  <a:pt x="58522" y="274012"/>
                </a:lnTo>
                <a:lnTo>
                  <a:pt x="66650" y="276927"/>
                </a:lnTo>
                <a:lnTo>
                  <a:pt x="74390" y="279175"/>
                </a:lnTo>
                <a:lnTo>
                  <a:pt x="79121" y="281108"/>
                </a:lnTo>
                <a:lnTo>
                  <a:pt x="84180" y="283349"/>
                </a:lnTo>
                <a:lnTo>
                  <a:pt x="90410" y="284843"/>
                </a:lnTo>
                <a:lnTo>
                  <a:pt x="97420" y="285839"/>
                </a:lnTo>
                <a:lnTo>
                  <a:pt x="104952" y="286503"/>
                </a:lnTo>
                <a:lnTo>
                  <a:pt x="111878" y="285993"/>
                </a:lnTo>
                <a:lnTo>
                  <a:pt x="118400" y="284701"/>
                </a:lnTo>
                <a:lnTo>
                  <a:pt x="124653" y="282887"/>
                </a:lnTo>
                <a:lnTo>
                  <a:pt x="130727" y="280725"/>
                </a:lnTo>
                <a:lnTo>
                  <a:pt x="136682" y="278331"/>
                </a:lnTo>
                <a:lnTo>
                  <a:pt x="142556" y="275783"/>
                </a:lnTo>
                <a:lnTo>
                  <a:pt x="154163" y="270411"/>
                </a:lnTo>
                <a:lnTo>
                  <a:pt x="188582" y="253517"/>
                </a:lnTo>
                <a:lnTo>
                  <a:pt x="194302" y="250668"/>
                </a:lnTo>
                <a:lnTo>
                  <a:pt x="201924" y="245911"/>
                </a:lnTo>
                <a:lnTo>
                  <a:pt x="210816" y="239881"/>
                </a:lnTo>
                <a:lnTo>
                  <a:pt x="220554" y="233005"/>
                </a:lnTo>
                <a:lnTo>
                  <a:pt x="227999" y="226515"/>
                </a:lnTo>
                <a:lnTo>
                  <a:pt x="233914" y="220284"/>
                </a:lnTo>
                <a:lnTo>
                  <a:pt x="238810" y="214225"/>
                </a:lnTo>
                <a:lnTo>
                  <a:pt x="243027" y="208280"/>
                </a:lnTo>
                <a:lnTo>
                  <a:pt x="246790" y="202412"/>
                </a:lnTo>
                <a:lnTo>
                  <a:pt x="250252" y="196595"/>
                </a:lnTo>
                <a:lnTo>
                  <a:pt x="253512" y="191765"/>
                </a:lnTo>
                <a:lnTo>
                  <a:pt x="259675" y="183857"/>
                </a:lnTo>
                <a:lnTo>
                  <a:pt x="262651" y="177558"/>
                </a:lnTo>
                <a:lnTo>
                  <a:pt x="265588" y="169548"/>
                </a:lnTo>
                <a:lnTo>
                  <a:pt x="268499" y="160398"/>
                </a:lnTo>
                <a:lnTo>
                  <a:pt x="271392" y="150488"/>
                </a:lnTo>
                <a:lnTo>
                  <a:pt x="277146" y="129317"/>
                </a:lnTo>
                <a:lnTo>
                  <a:pt x="278109" y="121195"/>
                </a:lnTo>
                <a:lnTo>
                  <a:pt x="277799" y="114828"/>
                </a:lnTo>
                <a:lnTo>
                  <a:pt x="276639" y="109631"/>
                </a:lnTo>
                <a:lnTo>
                  <a:pt x="274913" y="103308"/>
                </a:lnTo>
                <a:lnTo>
                  <a:pt x="270456" y="88663"/>
                </a:lnTo>
                <a:lnTo>
                  <a:pt x="267934" y="82663"/>
                </a:lnTo>
                <a:lnTo>
                  <a:pt x="265300" y="77710"/>
                </a:lnTo>
                <a:lnTo>
                  <a:pt x="262592" y="73455"/>
                </a:lnTo>
                <a:lnTo>
                  <a:pt x="254503" y="66188"/>
                </a:lnTo>
                <a:lnTo>
                  <a:pt x="249678" y="62917"/>
                </a:lnTo>
                <a:lnTo>
                  <a:pt x="244558" y="60735"/>
                </a:lnTo>
                <a:lnTo>
                  <a:pt x="239238" y="59282"/>
                </a:lnTo>
                <a:lnTo>
                  <a:pt x="233787" y="58312"/>
                </a:lnTo>
                <a:lnTo>
                  <a:pt x="228248" y="56714"/>
                </a:lnTo>
                <a:lnTo>
                  <a:pt x="222650" y="54695"/>
                </a:lnTo>
                <a:lnTo>
                  <a:pt x="217014" y="52397"/>
                </a:lnTo>
                <a:lnTo>
                  <a:pt x="208493" y="50865"/>
                </a:lnTo>
                <a:lnTo>
                  <a:pt x="198051" y="49844"/>
                </a:lnTo>
                <a:lnTo>
                  <a:pt x="186326" y="49163"/>
                </a:lnTo>
                <a:lnTo>
                  <a:pt x="165679" y="48406"/>
                </a:lnTo>
                <a:lnTo>
                  <a:pt x="133691" y="47921"/>
                </a:lnTo>
                <a:lnTo>
                  <a:pt x="124370" y="48833"/>
                </a:lnTo>
                <a:lnTo>
                  <a:pt x="113393" y="50395"/>
                </a:lnTo>
                <a:lnTo>
                  <a:pt x="101313" y="52387"/>
                </a:lnTo>
                <a:lnTo>
                  <a:pt x="90402" y="53716"/>
                </a:lnTo>
                <a:lnTo>
                  <a:pt x="80271" y="54602"/>
                </a:lnTo>
                <a:lnTo>
                  <a:pt x="70659" y="55193"/>
                </a:lnTo>
                <a:lnTo>
                  <a:pt x="62346" y="56539"/>
                </a:lnTo>
                <a:lnTo>
                  <a:pt x="54899" y="58389"/>
                </a:lnTo>
                <a:lnTo>
                  <a:pt x="24709" y="68202"/>
                </a:lnTo>
                <a:lnTo>
                  <a:pt x="18377" y="70927"/>
                </a:lnTo>
                <a:lnTo>
                  <a:pt x="13204" y="73696"/>
                </a:lnTo>
                <a:lnTo>
                  <a:pt x="0" y="820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34"/>
          <p:cNvSpPr/>
          <p:nvPr/>
        </p:nvSpPr>
        <p:spPr>
          <a:xfrm>
            <a:off x="4339237" y="4347449"/>
            <a:ext cx="507084" cy="15954"/>
          </a:xfrm>
          <a:custGeom>
            <a:avLst/>
            <a:gdLst/>
            <a:ahLst/>
            <a:cxnLst/>
            <a:rect l="0" t="0" r="0" b="0"/>
            <a:pathLst>
              <a:path w="507084" h="15954">
                <a:moveTo>
                  <a:pt x="9878" y="7380"/>
                </a:moveTo>
                <a:lnTo>
                  <a:pt x="0" y="7380"/>
                </a:lnTo>
                <a:lnTo>
                  <a:pt x="25863" y="7380"/>
                </a:lnTo>
                <a:lnTo>
                  <a:pt x="31012" y="6428"/>
                </a:lnTo>
                <a:lnTo>
                  <a:pt x="36350" y="4841"/>
                </a:lnTo>
                <a:lnTo>
                  <a:pt x="41813" y="2830"/>
                </a:lnTo>
                <a:lnTo>
                  <a:pt x="47361" y="1489"/>
                </a:lnTo>
                <a:lnTo>
                  <a:pt x="52964" y="596"/>
                </a:lnTo>
                <a:lnTo>
                  <a:pt x="58604" y="0"/>
                </a:lnTo>
                <a:lnTo>
                  <a:pt x="71889" y="555"/>
                </a:lnTo>
                <a:lnTo>
                  <a:pt x="129428" y="4935"/>
                </a:lnTo>
                <a:lnTo>
                  <a:pt x="156356" y="6294"/>
                </a:lnTo>
                <a:lnTo>
                  <a:pt x="190549" y="6898"/>
                </a:lnTo>
                <a:lnTo>
                  <a:pt x="449919" y="7380"/>
                </a:lnTo>
                <a:lnTo>
                  <a:pt x="457544" y="8333"/>
                </a:lnTo>
                <a:lnTo>
                  <a:pt x="465484" y="9921"/>
                </a:lnTo>
                <a:lnTo>
                  <a:pt x="473635" y="11931"/>
                </a:lnTo>
                <a:lnTo>
                  <a:pt x="480022" y="13272"/>
                </a:lnTo>
                <a:lnTo>
                  <a:pt x="485232" y="14166"/>
                </a:lnTo>
                <a:lnTo>
                  <a:pt x="489658" y="14761"/>
                </a:lnTo>
                <a:lnTo>
                  <a:pt x="493561" y="15159"/>
                </a:lnTo>
                <a:lnTo>
                  <a:pt x="497116" y="15424"/>
                </a:lnTo>
                <a:lnTo>
                  <a:pt x="507083" y="15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35"/>
          <p:cNvSpPr/>
          <p:nvPr/>
        </p:nvSpPr>
        <p:spPr>
          <a:xfrm>
            <a:off x="4529137" y="4303395"/>
            <a:ext cx="68581" cy="308610"/>
          </a:xfrm>
          <a:custGeom>
            <a:avLst/>
            <a:gdLst/>
            <a:ahLst/>
            <a:cxnLst/>
            <a:rect l="0" t="0" r="0" b="0"/>
            <a:pathLst>
              <a:path w="68581" h="308610">
                <a:moveTo>
                  <a:pt x="0" y="0"/>
                </a:moveTo>
                <a:lnTo>
                  <a:pt x="0" y="9101"/>
                </a:lnTo>
                <a:lnTo>
                  <a:pt x="953" y="14640"/>
                </a:lnTo>
                <a:lnTo>
                  <a:pt x="2540" y="21190"/>
                </a:lnTo>
                <a:lnTo>
                  <a:pt x="4551" y="28414"/>
                </a:lnTo>
                <a:lnTo>
                  <a:pt x="6844" y="35135"/>
                </a:lnTo>
                <a:lnTo>
                  <a:pt x="9325" y="41521"/>
                </a:lnTo>
                <a:lnTo>
                  <a:pt x="11931" y="47683"/>
                </a:lnTo>
                <a:lnTo>
                  <a:pt x="13670" y="53696"/>
                </a:lnTo>
                <a:lnTo>
                  <a:pt x="14828" y="59610"/>
                </a:lnTo>
                <a:lnTo>
                  <a:pt x="15601" y="65457"/>
                </a:lnTo>
                <a:lnTo>
                  <a:pt x="18972" y="76975"/>
                </a:lnTo>
                <a:lnTo>
                  <a:pt x="24079" y="92274"/>
                </a:lnTo>
                <a:lnTo>
                  <a:pt x="30340" y="110094"/>
                </a:lnTo>
                <a:lnTo>
                  <a:pt x="35467" y="126735"/>
                </a:lnTo>
                <a:lnTo>
                  <a:pt x="39837" y="142593"/>
                </a:lnTo>
                <a:lnTo>
                  <a:pt x="43703" y="157927"/>
                </a:lnTo>
                <a:lnTo>
                  <a:pt x="46280" y="170054"/>
                </a:lnTo>
                <a:lnTo>
                  <a:pt x="47999" y="180044"/>
                </a:lnTo>
                <a:lnTo>
                  <a:pt x="49144" y="188610"/>
                </a:lnTo>
                <a:lnTo>
                  <a:pt x="49908" y="199082"/>
                </a:lnTo>
                <a:lnTo>
                  <a:pt x="50417" y="210826"/>
                </a:lnTo>
                <a:lnTo>
                  <a:pt x="50756" y="223418"/>
                </a:lnTo>
                <a:lnTo>
                  <a:pt x="51935" y="233718"/>
                </a:lnTo>
                <a:lnTo>
                  <a:pt x="53673" y="242489"/>
                </a:lnTo>
                <a:lnTo>
                  <a:pt x="55785" y="250242"/>
                </a:lnTo>
                <a:lnTo>
                  <a:pt x="57193" y="259221"/>
                </a:lnTo>
                <a:lnTo>
                  <a:pt x="58131" y="269016"/>
                </a:lnTo>
                <a:lnTo>
                  <a:pt x="58756" y="279357"/>
                </a:lnTo>
                <a:lnTo>
                  <a:pt x="60126" y="287203"/>
                </a:lnTo>
                <a:lnTo>
                  <a:pt x="61992" y="293386"/>
                </a:lnTo>
                <a:lnTo>
                  <a:pt x="68580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36"/>
          <p:cNvSpPr/>
          <p:nvPr/>
        </p:nvSpPr>
        <p:spPr>
          <a:xfrm>
            <a:off x="5146357" y="4200525"/>
            <a:ext cx="77153" cy="368618"/>
          </a:xfrm>
          <a:custGeom>
            <a:avLst/>
            <a:gdLst/>
            <a:ahLst/>
            <a:cxnLst/>
            <a:rect l="0" t="0" r="0" b="0"/>
            <a:pathLst>
              <a:path w="77153" h="368618">
                <a:moveTo>
                  <a:pt x="0" y="0"/>
                </a:moveTo>
                <a:lnTo>
                  <a:pt x="0" y="9101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6785" y="27951"/>
                </a:lnTo>
                <a:lnTo>
                  <a:pt x="8731" y="38140"/>
                </a:lnTo>
                <a:lnTo>
                  <a:pt x="10583" y="43524"/>
                </a:lnTo>
                <a:lnTo>
                  <a:pt x="12770" y="49018"/>
                </a:lnTo>
                <a:lnTo>
                  <a:pt x="14229" y="54586"/>
                </a:lnTo>
                <a:lnTo>
                  <a:pt x="15849" y="65853"/>
                </a:lnTo>
                <a:lnTo>
                  <a:pt x="17234" y="71524"/>
                </a:lnTo>
                <a:lnTo>
                  <a:pt x="19109" y="77210"/>
                </a:lnTo>
                <a:lnTo>
                  <a:pt x="21312" y="82906"/>
                </a:lnTo>
                <a:lnTo>
                  <a:pt x="22780" y="89560"/>
                </a:lnTo>
                <a:lnTo>
                  <a:pt x="23759" y="96854"/>
                </a:lnTo>
                <a:lnTo>
                  <a:pt x="24412" y="104574"/>
                </a:lnTo>
                <a:lnTo>
                  <a:pt x="26752" y="114484"/>
                </a:lnTo>
                <a:lnTo>
                  <a:pt x="30217" y="125852"/>
                </a:lnTo>
                <a:lnTo>
                  <a:pt x="44916" y="169216"/>
                </a:lnTo>
                <a:lnTo>
                  <a:pt x="48041" y="180438"/>
                </a:lnTo>
                <a:lnTo>
                  <a:pt x="51078" y="192682"/>
                </a:lnTo>
                <a:lnTo>
                  <a:pt x="56991" y="218987"/>
                </a:lnTo>
                <a:lnTo>
                  <a:pt x="65676" y="259618"/>
                </a:lnTo>
                <a:lnTo>
                  <a:pt x="71417" y="284295"/>
                </a:lnTo>
                <a:lnTo>
                  <a:pt x="73329" y="293353"/>
                </a:lnTo>
                <a:lnTo>
                  <a:pt x="74603" y="300343"/>
                </a:lnTo>
                <a:lnTo>
                  <a:pt x="75453" y="305956"/>
                </a:lnTo>
                <a:lnTo>
                  <a:pt x="76020" y="315413"/>
                </a:lnTo>
                <a:lnTo>
                  <a:pt x="77152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37"/>
          <p:cNvSpPr/>
          <p:nvPr/>
        </p:nvSpPr>
        <p:spPr>
          <a:xfrm>
            <a:off x="5369921" y="4175160"/>
            <a:ext cx="323338" cy="411072"/>
          </a:xfrm>
          <a:custGeom>
            <a:avLst/>
            <a:gdLst/>
            <a:ahLst/>
            <a:cxnLst/>
            <a:rect l="0" t="0" r="0" b="0"/>
            <a:pathLst>
              <a:path w="323338" h="411072">
                <a:moveTo>
                  <a:pt x="153626" y="8219"/>
                </a:moveTo>
                <a:lnTo>
                  <a:pt x="149075" y="3669"/>
                </a:lnTo>
                <a:lnTo>
                  <a:pt x="145830" y="2328"/>
                </a:lnTo>
                <a:lnTo>
                  <a:pt x="137144" y="839"/>
                </a:lnTo>
                <a:lnTo>
                  <a:pt x="129473" y="177"/>
                </a:lnTo>
                <a:lnTo>
                  <a:pt x="126094" y="0"/>
                </a:lnTo>
                <a:lnTo>
                  <a:pt x="120984" y="1788"/>
                </a:lnTo>
                <a:lnTo>
                  <a:pt x="114720" y="4884"/>
                </a:lnTo>
                <a:lnTo>
                  <a:pt x="107686" y="8853"/>
                </a:lnTo>
                <a:lnTo>
                  <a:pt x="101092" y="13405"/>
                </a:lnTo>
                <a:lnTo>
                  <a:pt x="94791" y="18344"/>
                </a:lnTo>
                <a:lnTo>
                  <a:pt x="88685" y="23541"/>
                </a:lnTo>
                <a:lnTo>
                  <a:pt x="79361" y="31857"/>
                </a:lnTo>
                <a:lnTo>
                  <a:pt x="71089" y="38728"/>
                </a:lnTo>
                <a:lnTo>
                  <a:pt x="61063" y="44956"/>
                </a:lnTo>
                <a:lnTo>
                  <a:pt x="54769" y="49856"/>
                </a:lnTo>
                <a:lnTo>
                  <a:pt x="47717" y="55979"/>
                </a:lnTo>
                <a:lnTo>
                  <a:pt x="40158" y="62920"/>
                </a:lnTo>
                <a:lnTo>
                  <a:pt x="33213" y="70404"/>
                </a:lnTo>
                <a:lnTo>
                  <a:pt x="26678" y="78251"/>
                </a:lnTo>
                <a:lnTo>
                  <a:pt x="20416" y="86339"/>
                </a:lnTo>
                <a:lnTo>
                  <a:pt x="10919" y="97867"/>
                </a:lnTo>
                <a:lnTo>
                  <a:pt x="7053" y="102275"/>
                </a:lnTo>
                <a:lnTo>
                  <a:pt x="4476" y="108071"/>
                </a:lnTo>
                <a:lnTo>
                  <a:pt x="2758" y="114792"/>
                </a:lnTo>
                <a:lnTo>
                  <a:pt x="1612" y="122130"/>
                </a:lnTo>
                <a:lnTo>
                  <a:pt x="848" y="130832"/>
                </a:lnTo>
                <a:lnTo>
                  <a:pt x="339" y="140444"/>
                </a:lnTo>
                <a:lnTo>
                  <a:pt x="0" y="150662"/>
                </a:lnTo>
                <a:lnTo>
                  <a:pt x="1679" y="158426"/>
                </a:lnTo>
                <a:lnTo>
                  <a:pt x="4703" y="164555"/>
                </a:lnTo>
                <a:lnTo>
                  <a:pt x="12190" y="173904"/>
                </a:lnTo>
                <a:lnTo>
                  <a:pt x="18693" y="181235"/>
                </a:lnTo>
                <a:lnTo>
                  <a:pt x="22713" y="183570"/>
                </a:lnTo>
                <a:lnTo>
                  <a:pt x="32260" y="186166"/>
                </a:lnTo>
                <a:lnTo>
                  <a:pt x="40330" y="186858"/>
                </a:lnTo>
                <a:lnTo>
                  <a:pt x="50473" y="187319"/>
                </a:lnTo>
                <a:lnTo>
                  <a:pt x="61997" y="187627"/>
                </a:lnTo>
                <a:lnTo>
                  <a:pt x="141928" y="188060"/>
                </a:lnTo>
                <a:lnTo>
                  <a:pt x="165830" y="189073"/>
                </a:lnTo>
                <a:lnTo>
                  <a:pt x="184622" y="190701"/>
                </a:lnTo>
                <a:lnTo>
                  <a:pt x="200008" y="192739"/>
                </a:lnTo>
                <a:lnTo>
                  <a:pt x="212170" y="195050"/>
                </a:lnTo>
                <a:lnTo>
                  <a:pt x="222183" y="197543"/>
                </a:lnTo>
                <a:lnTo>
                  <a:pt x="230763" y="200158"/>
                </a:lnTo>
                <a:lnTo>
                  <a:pt x="238388" y="202854"/>
                </a:lnTo>
                <a:lnTo>
                  <a:pt x="245376" y="205603"/>
                </a:lnTo>
                <a:lnTo>
                  <a:pt x="251941" y="208389"/>
                </a:lnTo>
                <a:lnTo>
                  <a:pt x="264314" y="214024"/>
                </a:lnTo>
                <a:lnTo>
                  <a:pt x="287780" y="225403"/>
                </a:lnTo>
                <a:lnTo>
                  <a:pt x="292592" y="229208"/>
                </a:lnTo>
                <a:lnTo>
                  <a:pt x="300479" y="238517"/>
                </a:lnTo>
                <a:lnTo>
                  <a:pt x="307159" y="249004"/>
                </a:lnTo>
                <a:lnTo>
                  <a:pt x="310274" y="254468"/>
                </a:lnTo>
                <a:lnTo>
                  <a:pt x="313303" y="261920"/>
                </a:lnTo>
                <a:lnTo>
                  <a:pt x="316275" y="270698"/>
                </a:lnTo>
                <a:lnTo>
                  <a:pt x="319208" y="280360"/>
                </a:lnTo>
                <a:lnTo>
                  <a:pt x="321164" y="288707"/>
                </a:lnTo>
                <a:lnTo>
                  <a:pt x="322468" y="296176"/>
                </a:lnTo>
                <a:lnTo>
                  <a:pt x="323337" y="303060"/>
                </a:lnTo>
                <a:lnTo>
                  <a:pt x="322012" y="312412"/>
                </a:lnTo>
                <a:lnTo>
                  <a:pt x="319223" y="323410"/>
                </a:lnTo>
                <a:lnTo>
                  <a:pt x="315459" y="335504"/>
                </a:lnTo>
                <a:lnTo>
                  <a:pt x="311045" y="347377"/>
                </a:lnTo>
                <a:lnTo>
                  <a:pt x="306197" y="359102"/>
                </a:lnTo>
                <a:lnTo>
                  <a:pt x="301060" y="370728"/>
                </a:lnTo>
                <a:lnTo>
                  <a:pt x="295730" y="379432"/>
                </a:lnTo>
                <a:lnTo>
                  <a:pt x="290272" y="386187"/>
                </a:lnTo>
                <a:lnTo>
                  <a:pt x="284729" y="391643"/>
                </a:lnTo>
                <a:lnTo>
                  <a:pt x="277223" y="396233"/>
                </a:lnTo>
                <a:lnTo>
                  <a:pt x="268409" y="400245"/>
                </a:lnTo>
                <a:lnTo>
                  <a:pt x="258723" y="403872"/>
                </a:lnTo>
                <a:lnTo>
                  <a:pt x="250361" y="406290"/>
                </a:lnTo>
                <a:lnTo>
                  <a:pt x="242880" y="407903"/>
                </a:lnTo>
                <a:lnTo>
                  <a:pt x="235989" y="408978"/>
                </a:lnTo>
                <a:lnTo>
                  <a:pt x="229490" y="409694"/>
                </a:lnTo>
                <a:lnTo>
                  <a:pt x="223252" y="410172"/>
                </a:lnTo>
                <a:lnTo>
                  <a:pt x="217188" y="410490"/>
                </a:lnTo>
                <a:lnTo>
                  <a:pt x="205371" y="410844"/>
                </a:lnTo>
                <a:lnTo>
                  <a:pt x="186813" y="411071"/>
                </a:lnTo>
                <a:lnTo>
                  <a:pt x="177583" y="408562"/>
                </a:lnTo>
                <a:lnTo>
                  <a:pt x="168084" y="404272"/>
                </a:lnTo>
                <a:lnTo>
                  <a:pt x="160687" y="399190"/>
                </a:lnTo>
                <a:lnTo>
                  <a:pt x="151167" y="390975"/>
                </a:lnTo>
                <a:lnTo>
                  <a:pt x="142690" y="382803"/>
                </a:lnTo>
                <a:lnTo>
                  <a:pt x="126278" y="366586"/>
                </a:lnTo>
                <a:lnTo>
                  <a:pt x="123964" y="362383"/>
                </a:lnTo>
                <a:lnTo>
                  <a:pt x="121393" y="352633"/>
                </a:lnTo>
                <a:lnTo>
                  <a:pt x="120250" y="341949"/>
                </a:lnTo>
                <a:lnTo>
                  <a:pt x="119946" y="336434"/>
                </a:lnTo>
                <a:lnTo>
                  <a:pt x="119607" y="320145"/>
                </a:lnTo>
                <a:lnTo>
                  <a:pt x="119517" y="310468"/>
                </a:lnTo>
                <a:lnTo>
                  <a:pt x="120409" y="301158"/>
                </a:lnTo>
                <a:lnTo>
                  <a:pt x="121956" y="292095"/>
                </a:lnTo>
                <a:lnTo>
                  <a:pt x="123940" y="283194"/>
                </a:lnTo>
                <a:lnTo>
                  <a:pt x="127168" y="275356"/>
                </a:lnTo>
                <a:lnTo>
                  <a:pt x="131225" y="268226"/>
                </a:lnTo>
                <a:lnTo>
                  <a:pt x="135835" y="261567"/>
                </a:lnTo>
                <a:lnTo>
                  <a:pt x="148577" y="241469"/>
                </a:lnTo>
                <a:lnTo>
                  <a:pt x="162812" y="218566"/>
                </a:lnTo>
                <a:lnTo>
                  <a:pt x="183441" y="186750"/>
                </a:lnTo>
                <a:lnTo>
                  <a:pt x="202438" y="158051"/>
                </a:lnTo>
                <a:lnTo>
                  <a:pt x="209979" y="146208"/>
                </a:lnTo>
                <a:lnTo>
                  <a:pt x="215960" y="136407"/>
                </a:lnTo>
                <a:lnTo>
                  <a:pt x="247454" y="83061"/>
                </a:lnTo>
                <a:lnTo>
                  <a:pt x="256605" y="66565"/>
                </a:lnTo>
                <a:lnTo>
                  <a:pt x="261307" y="55424"/>
                </a:lnTo>
                <a:lnTo>
                  <a:pt x="263397" y="46344"/>
                </a:lnTo>
                <a:lnTo>
                  <a:pt x="264326" y="35959"/>
                </a:lnTo>
                <a:lnTo>
                  <a:pt x="263621" y="31475"/>
                </a:lnTo>
                <a:lnTo>
                  <a:pt x="260298" y="23953"/>
                </a:lnTo>
                <a:lnTo>
                  <a:pt x="253105" y="17435"/>
                </a:lnTo>
                <a:lnTo>
                  <a:pt x="244511" y="12315"/>
                </a:lnTo>
                <a:lnTo>
                  <a:pt x="237517" y="10040"/>
                </a:lnTo>
                <a:lnTo>
                  <a:pt x="228693" y="9029"/>
                </a:lnTo>
                <a:lnTo>
                  <a:pt x="223674" y="8759"/>
                </a:lnTo>
                <a:lnTo>
                  <a:pt x="217469" y="9532"/>
                </a:lnTo>
                <a:lnTo>
                  <a:pt x="210476" y="10999"/>
                </a:lnTo>
                <a:lnTo>
                  <a:pt x="202955" y="12930"/>
                </a:lnTo>
                <a:lnTo>
                  <a:pt x="195085" y="15170"/>
                </a:lnTo>
                <a:lnTo>
                  <a:pt x="162199" y="25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38"/>
          <p:cNvSpPr/>
          <p:nvPr/>
        </p:nvSpPr>
        <p:spPr>
          <a:xfrm>
            <a:off x="3383997" y="5083492"/>
            <a:ext cx="476486" cy="60009"/>
          </a:xfrm>
          <a:custGeom>
            <a:avLst/>
            <a:gdLst/>
            <a:ahLst/>
            <a:cxnLst/>
            <a:rect l="0" t="0" r="0" b="0"/>
            <a:pathLst>
              <a:path w="476486" h="60009">
                <a:moveTo>
                  <a:pt x="22142" y="60008"/>
                </a:moveTo>
                <a:lnTo>
                  <a:pt x="8490" y="55457"/>
                </a:lnTo>
                <a:lnTo>
                  <a:pt x="4468" y="55069"/>
                </a:lnTo>
                <a:lnTo>
                  <a:pt x="1787" y="55763"/>
                </a:lnTo>
                <a:lnTo>
                  <a:pt x="0" y="57177"/>
                </a:lnTo>
                <a:lnTo>
                  <a:pt x="713" y="58121"/>
                </a:lnTo>
                <a:lnTo>
                  <a:pt x="6586" y="59170"/>
                </a:lnTo>
                <a:lnTo>
                  <a:pt x="16051" y="59759"/>
                </a:lnTo>
                <a:lnTo>
                  <a:pt x="19034" y="58889"/>
                </a:lnTo>
                <a:lnTo>
                  <a:pt x="21975" y="57357"/>
                </a:lnTo>
                <a:lnTo>
                  <a:pt x="24889" y="55383"/>
                </a:lnTo>
                <a:lnTo>
                  <a:pt x="28736" y="54067"/>
                </a:lnTo>
                <a:lnTo>
                  <a:pt x="38090" y="52605"/>
                </a:lnTo>
                <a:lnTo>
                  <a:pt x="43252" y="51262"/>
                </a:lnTo>
                <a:lnTo>
                  <a:pt x="48598" y="49415"/>
                </a:lnTo>
                <a:lnTo>
                  <a:pt x="54067" y="47231"/>
                </a:lnTo>
                <a:lnTo>
                  <a:pt x="59618" y="45775"/>
                </a:lnTo>
                <a:lnTo>
                  <a:pt x="70866" y="44157"/>
                </a:lnTo>
                <a:lnTo>
                  <a:pt x="106112" y="38696"/>
                </a:lnTo>
                <a:lnTo>
                  <a:pt x="118127" y="36275"/>
                </a:lnTo>
                <a:lnTo>
                  <a:pt x="128995" y="33708"/>
                </a:lnTo>
                <a:lnTo>
                  <a:pt x="139097" y="31045"/>
                </a:lnTo>
                <a:lnTo>
                  <a:pt x="152500" y="28316"/>
                </a:lnTo>
                <a:lnTo>
                  <a:pt x="185172" y="22745"/>
                </a:lnTo>
                <a:lnTo>
                  <a:pt x="200361" y="20878"/>
                </a:lnTo>
                <a:lnTo>
                  <a:pt x="214298" y="19634"/>
                </a:lnTo>
                <a:lnTo>
                  <a:pt x="227398" y="18804"/>
                </a:lnTo>
                <a:lnTo>
                  <a:pt x="242800" y="17299"/>
                </a:lnTo>
                <a:lnTo>
                  <a:pt x="292522" y="11582"/>
                </a:lnTo>
                <a:lnTo>
                  <a:pt x="305265" y="10579"/>
                </a:lnTo>
                <a:lnTo>
                  <a:pt x="316618" y="9910"/>
                </a:lnTo>
                <a:lnTo>
                  <a:pt x="344473" y="9167"/>
                </a:lnTo>
                <a:lnTo>
                  <a:pt x="359902" y="8969"/>
                </a:lnTo>
                <a:lnTo>
                  <a:pt x="376855" y="7885"/>
                </a:lnTo>
                <a:lnTo>
                  <a:pt x="394825" y="6209"/>
                </a:lnTo>
                <a:lnTo>
                  <a:pt x="426857" y="2759"/>
                </a:lnTo>
                <a:lnTo>
                  <a:pt x="444268" y="1227"/>
                </a:lnTo>
                <a:lnTo>
                  <a:pt x="457721" y="545"/>
                </a:lnTo>
                <a:lnTo>
                  <a:pt x="4764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39"/>
          <p:cNvSpPr/>
          <p:nvPr/>
        </p:nvSpPr>
        <p:spPr>
          <a:xfrm>
            <a:off x="3354704" y="5263515"/>
            <a:ext cx="557214" cy="102871"/>
          </a:xfrm>
          <a:custGeom>
            <a:avLst/>
            <a:gdLst/>
            <a:ahLst/>
            <a:cxnLst/>
            <a:rect l="0" t="0" r="0" b="0"/>
            <a:pathLst>
              <a:path w="557214" h="102871">
                <a:moveTo>
                  <a:pt x="0" y="102870"/>
                </a:moveTo>
                <a:lnTo>
                  <a:pt x="32922" y="102870"/>
                </a:lnTo>
                <a:lnTo>
                  <a:pt x="43525" y="100330"/>
                </a:lnTo>
                <a:lnTo>
                  <a:pt x="49019" y="98319"/>
                </a:lnTo>
                <a:lnTo>
                  <a:pt x="71525" y="94139"/>
                </a:lnTo>
                <a:lnTo>
                  <a:pt x="77211" y="92287"/>
                </a:lnTo>
                <a:lnTo>
                  <a:pt x="82907" y="90099"/>
                </a:lnTo>
                <a:lnTo>
                  <a:pt x="96855" y="85129"/>
                </a:lnTo>
                <a:lnTo>
                  <a:pt x="154455" y="65687"/>
                </a:lnTo>
                <a:lnTo>
                  <a:pt x="222317" y="49832"/>
                </a:lnTo>
                <a:lnTo>
                  <a:pt x="271084" y="38936"/>
                </a:lnTo>
                <a:lnTo>
                  <a:pt x="306453" y="31673"/>
                </a:lnTo>
                <a:lnTo>
                  <a:pt x="332890" y="26830"/>
                </a:lnTo>
                <a:lnTo>
                  <a:pt x="353372" y="23601"/>
                </a:lnTo>
                <a:lnTo>
                  <a:pt x="369884" y="20496"/>
                </a:lnTo>
                <a:lnTo>
                  <a:pt x="383749" y="17474"/>
                </a:lnTo>
                <a:lnTo>
                  <a:pt x="395850" y="14507"/>
                </a:lnTo>
                <a:lnTo>
                  <a:pt x="409633" y="12529"/>
                </a:lnTo>
                <a:lnTo>
                  <a:pt x="424537" y="11210"/>
                </a:lnTo>
                <a:lnTo>
                  <a:pt x="452526" y="9744"/>
                </a:lnTo>
                <a:lnTo>
                  <a:pt x="471315" y="9093"/>
                </a:lnTo>
                <a:lnTo>
                  <a:pt x="482803" y="7967"/>
                </a:lnTo>
                <a:lnTo>
                  <a:pt x="496176" y="6264"/>
                </a:lnTo>
                <a:lnTo>
                  <a:pt x="521513" y="2784"/>
                </a:lnTo>
                <a:lnTo>
                  <a:pt x="529603" y="1856"/>
                </a:lnTo>
                <a:lnTo>
                  <a:pt x="5572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40"/>
          <p:cNvSpPr/>
          <p:nvPr/>
        </p:nvSpPr>
        <p:spPr>
          <a:xfrm>
            <a:off x="4087343" y="4983005"/>
            <a:ext cx="294324" cy="589121"/>
          </a:xfrm>
          <a:custGeom>
            <a:avLst/>
            <a:gdLst/>
            <a:ahLst/>
            <a:cxnLst/>
            <a:rect l="0" t="0" r="0" b="0"/>
            <a:pathLst>
              <a:path w="294324" h="589121">
                <a:moveTo>
                  <a:pt x="150329" y="14762"/>
                </a:moveTo>
                <a:lnTo>
                  <a:pt x="154880" y="5661"/>
                </a:lnTo>
                <a:lnTo>
                  <a:pt x="157173" y="2979"/>
                </a:lnTo>
                <a:lnTo>
                  <a:pt x="159654" y="1192"/>
                </a:lnTo>
                <a:lnTo>
                  <a:pt x="162261" y="0"/>
                </a:lnTo>
                <a:lnTo>
                  <a:pt x="163046" y="159"/>
                </a:lnTo>
                <a:lnTo>
                  <a:pt x="162617" y="1216"/>
                </a:lnTo>
                <a:lnTo>
                  <a:pt x="154922" y="12336"/>
                </a:lnTo>
                <a:lnTo>
                  <a:pt x="150534" y="18860"/>
                </a:lnTo>
                <a:lnTo>
                  <a:pt x="145703" y="25114"/>
                </a:lnTo>
                <a:lnTo>
                  <a:pt x="140578" y="31188"/>
                </a:lnTo>
                <a:lnTo>
                  <a:pt x="135255" y="37143"/>
                </a:lnTo>
                <a:lnTo>
                  <a:pt x="124262" y="48839"/>
                </a:lnTo>
                <a:lnTo>
                  <a:pt x="118663" y="54625"/>
                </a:lnTo>
                <a:lnTo>
                  <a:pt x="109903" y="66134"/>
                </a:lnTo>
                <a:lnTo>
                  <a:pt x="102834" y="77599"/>
                </a:lnTo>
                <a:lnTo>
                  <a:pt x="96517" y="89045"/>
                </a:lnTo>
                <a:lnTo>
                  <a:pt x="90536" y="103022"/>
                </a:lnTo>
                <a:lnTo>
                  <a:pt x="83749" y="118759"/>
                </a:lnTo>
                <a:lnTo>
                  <a:pt x="79273" y="126956"/>
                </a:lnTo>
                <a:lnTo>
                  <a:pt x="74383" y="135278"/>
                </a:lnTo>
                <a:lnTo>
                  <a:pt x="69218" y="147493"/>
                </a:lnTo>
                <a:lnTo>
                  <a:pt x="63871" y="162305"/>
                </a:lnTo>
                <a:lnTo>
                  <a:pt x="58400" y="178846"/>
                </a:lnTo>
                <a:lnTo>
                  <a:pt x="52848" y="193684"/>
                </a:lnTo>
                <a:lnTo>
                  <a:pt x="47242" y="207386"/>
                </a:lnTo>
                <a:lnTo>
                  <a:pt x="41599" y="220330"/>
                </a:lnTo>
                <a:lnTo>
                  <a:pt x="36885" y="232770"/>
                </a:lnTo>
                <a:lnTo>
                  <a:pt x="32790" y="244873"/>
                </a:lnTo>
                <a:lnTo>
                  <a:pt x="29107" y="256752"/>
                </a:lnTo>
                <a:lnTo>
                  <a:pt x="22475" y="280111"/>
                </a:lnTo>
                <a:lnTo>
                  <a:pt x="10456" y="326151"/>
                </a:lnTo>
                <a:lnTo>
                  <a:pt x="8503" y="337607"/>
                </a:lnTo>
                <a:lnTo>
                  <a:pt x="7201" y="349055"/>
                </a:lnTo>
                <a:lnTo>
                  <a:pt x="6333" y="360496"/>
                </a:lnTo>
                <a:lnTo>
                  <a:pt x="4802" y="373839"/>
                </a:lnTo>
                <a:lnTo>
                  <a:pt x="560" y="403904"/>
                </a:lnTo>
                <a:lnTo>
                  <a:pt x="0" y="417065"/>
                </a:lnTo>
                <a:lnTo>
                  <a:pt x="580" y="428697"/>
                </a:lnTo>
                <a:lnTo>
                  <a:pt x="1919" y="439308"/>
                </a:lnTo>
                <a:lnTo>
                  <a:pt x="5947" y="456180"/>
                </a:lnTo>
                <a:lnTo>
                  <a:pt x="9959" y="470028"/>
                </a:lnTo>
                <a:lnTo>
                  <a:pt x="11743" y="482532"/>
                </a:lnTo>
                <a:lnTo>
                  <a:pt x="14123" y="488534"/>
                </a:lnTo>
                <a:lnTo>
                  <a:pt x="21848" y="500282"/>
                </a:lnTo>
                <a:lnTo>
                  <a:pt x="25622" y="504177"/>
                </a:lnTo>
                <a:lnTo>
                  <a:pt x="29091" y="506774"/>
                </a:lnTo>
                <a:lnTo>
                  <a:pt x="36438" y="510612"/>
                </a:lnTo>
                <a:lnTo>
                  <a:pt x="46053" y="515492"/>
                </a:lnTo>
                <a:lnTo>
                  <a:pt x="51284" y="517175"/>
                </a:lnTo>
                <a:lnTo>
                  <a:pt x="56676" y="518297"/>
                </a:lnTo>
                <a:lnTo>
                  <a:pt x="62177" y="519044"/>
                </a:lnTo>
                <a:lnTo>
                  <a:pt x="67748" y="519543"/>
                </a:lnTo>
                <a:lnTo>
                  <a:pt x="73367" y="519875"/>
                </a:lnTo>
                <a:lnTo>
                  <a:pt x="84692" y="520245"/>
                </a:lnTo>
                <a:lnTo>
                  <a:pt x="96074" y="520408"/>
                </a:lnTo>
                <a:lnTo>
                  <a:pt x="102729" y="519500"/>
                </a:lnTo>
                <a:lnTo>
                  <a:pt x="110024" y="517941"/>
                </a:lnTo>
                <a:lnTo>
                  <a:pt x="117744" y="515950"/>
                </a:lnTo>
                <a:lnTo>
                  <a:pt x="124796" y="513670"/>
                </a:lnTo>
                <a:lnTo>
                  <a:pt x="131402" y="511198"/>
                </a:lnTo>
                <a:lnTo>
                  <a:pt x="137711" y="508597"/>
                </a:lnTo>
                <a:lnTo>
                  <a:pt x="144775" y="504958"/>
                </a:lnTo>
                <a:lnTo>
                  <a:pt x="152341" y="500627"/>
                </a:lnTo>
                <a:lnTo>
                  <a:pt x="160243" y="495834"/>
                </a:lnTo>
                <a:lnTo>
                  <a:pt x="167416" y="490734"/>
                </a:lnTo>
                <a:lnTo>
                  <a:pt x="174103" y="485430"/>
                </a:lnTo>
                <a:lnTo>
                  <a:pt x="180466" y="479988"/>
                </a:lnTo>
                <a:lnTo>
                  <a:pt x="187565" y="474455"/>
                </a:lnTo>
                <a:lnTo>
                  <a:pt x="195156" y="468862"/>
                </a:lnTo>
                <a:lnTo>
                  <a:pt x="203074" y="463228"/>
                </a:lnTo>
                <a:lnTo>
                  <a:pt x="210257" y="457567"/>
                </a:lnTo>
                <a:lnTo>
                  <a:pt x="216951" y="451888"/>
                </a:lnTo>
                <a:lnTo>
                  <a:pt x="223319" y="446197"/>
                </a:lnTo>
                <a:lnTo>
                  <a:pt x="229469" y="439545"/>
                </a:lnTo>
                <a:lnTo>
                  <a:pt x="235474" y="432253"/>
                </a:lnTo>
                <a:lnTo>
                  <a:pt x="241383" y="424535"/>
                </a:lnTo>
                <a:lnTo>
                  <a:pt x="247226" y="417484"/>
                </a:lnTo>
                <a:lnTo>
                  <a:pt x="253027" y="410878"/>
                </a:lnTo>
                <a:lnTo>
                  <a:pt x="258800" y="404570"/>
                </a:lnTo>
                <a:lnTo>
                  <a:pt x="267753" y="392480"/>
                </a:lnTo>
                <a:lnTo>
                  <a:pt x="274908" y="379804"/>
                </a:lnTo>
                <a:lnTo>
                  <a:pt x="287261" y="350924"/>
                </a:lnTo>
                <a:lnTo>
                  <a:pt x="292150" y="338474"/>
                </a:lnTo>
                <a:lnTo>
                  <a:pt x="294323" y="326592"/>
                </a:lnTo>
                <a:lnTo>
                  <a:pt x="292749" y="312420"/>
                </a:lnTo>
                <a:lnTo>
                  <a:pt x="288875" y="298502"/>
                </a:lnTo>
                <a:lnTo>
                  <a:pt x="283977" y="289141"/>
                </a:lnTo>
                <a:lnTo>
                  <a:pt x="275865" y="278516"/>
                </a:lnTo>
                <a:lnTo>
                  <a:pt x="267429" y="269336"/>
                </a:lnTo>
                <a:lnTo>
                  <a:pt x="263638" y="267345"/>
                </a:lnTo>
                <a:lnTo>
                  <a:pt x="259206" y="266018"/>
                </a:lnTo>
                <a:lnTo>
                  <a:pt x="250154" y="264544"/>
                </a:lnTo>
                <a:lnTo>
                  <a:pt x="242956" y="263889"/>
                </a:lnTo>
                <a:lnTo>
                  <a:pt x="228962" y="263598"/>
                </a:lnTo>
                <a:lnTo>
                  <a:pt x="219896" y="263520"/>
                </a:lnTo>
                <a:lnTo>
                  <a:pt x="211947" y="264420"/>
                </a:lnTo>
                <a:lnTo>
                  <a:pt x="204743" y="265974"/>
                </a:lnTo>
                <a:lnTo>
                  <a:pt x="198034" y="267962"/>
                </a:lnTo>
                <a:lnTo>
                  <a:pt x="192610" y="271192"/>
                </a:lnTo>
                <a:lnTo>
                  <a:pt x="179472" y="283887"/>
                </a:lnTo>
                <a:lnTo>
                  <a:pt x="174521" y="287524"/>
                </a:lnTo>
                <a:lnTo>
                  <a:pt x="169314" y="290901"/>
                </a:lnTo>
                <a:lnTo>
                  <a:pt x="163938" y="295057"/>
                </a:lnTo>
                <a:lnTo>
                  <a:pt x="158449" y="299733"/>
                </a:lnTo>
                <a:lnTo>
                  <a:pt x="152885" y="304755"/>
                </a:lnTo>
                <a:lnTo>
                  <a:pt x="144163" y="317956"/>
                </a:lnTo>
                <a:lnTo>
                  <a:pt x="135206" y="335252"/>
                </a:lnTo>
                <a:lnTo>
                  <a:pt x="121700" y="358815"/>
                </a:lnTo>
                <a:lnTo>
                  <a:pt x="116003" y="369860"/>
                </a:lnTo>
                <a:lnTo>
                  <a:pt x="111253" y="380082"/>
                </a:lnTo>
                <a:lnTo>
                  <a:pt x="107133" y="389753"/>
                </a:lnTo>
                <a:lnTo>
                  <a:pt x="103434" y="400964"/>
                </a:lnTo>
                <a:lnTo>
                  <a:pt x="100016" y="413200"/>
                </a:lnTo>
                <a:lnTo>
                  <a:pt x="96784" y="426120"/>
                </a:lnTo>
                <a:lnTo>
                  <a:pt x="93677" y="437591"/>
                </a:lnTo>
                <a:lnTo>
                  <a:pt x="87685" y="457956"/>
                </a:lnTo>
                <a:lnTo>
                  <a:pt x="85707" y="467387"/>
                </a:lnTo>
                <a:lnTo>
                  <a:pt x="83508" y="485486"/>
                </a:lnTo>
                <a:lnTo>
                  <a:pt x="82531" y="500515"/>
                </a:lnTo>
                <a:lnTo>
                  <a:pt x="82097" y="513545"/>
                </a:lnTo>
                <a:lnTo>
                  <a:pt x="81795" y="538680"/>
                </a:lnTo>
                <a:lnTo>
                  <a:pt x="86849" y="553050"/>
                </a:lnTo>
                <a:lnTo>
                  <a:pt x="93541" y="569278"/>
                </a:lnTo>
                <a:lnTo>
                  <a:pt x="97837" y="584918"/>
                </a:lnTo>
                <a:lnTo>
                  <a:pt x="98894" y="5891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41"/>
          <p:cNvSpPr/>
          <p:nvPr/>
        </p:nvSpPr>
        <p:spPr>
          <a:xfrm>
            <a:off x="4572160" y="5006358"/>
            <a:ext cx="256050" cy="539535"/>
          </a:xfrm>
          <a:custGeom>
            <a:avLst/>
            <a:gdLst/>
            <a:ahLst/>
            <a:cxnLst/>
            <a:rect l="0" t="0" r="0" b="0"/>
            <a:pathLst>
              <a:path w="256050" h="539535">
                <a:moveTo>
                  <a:pt x="154144" y="17127"/>
                </a:moveTo>
                <a:lnTo>
                  <a:pt x="149594" y="8025"/>
                </a:lnTo>
                <a:lnTo>
                  <a:pt x="147301" y="5344"/>
                </a:lnTo>
                <a:lnTo>
                  <a:pt x="144819" y="3556"/>
                </a:lnTo>
                <a:lnTo>
                  <a:pt x="138544" y="687"/>
                </a:lnTo>
                <a:lnTo>
                  <a:pt x="132906" y="191"/>
                </a:lnTo>
                <a:lnTo>
                  <a:pt x="120652" y="44"/>
                </a:lnTo>
                <a:lnTo>
                  <a:pt x="109508" y="0"/>
                </a:lnTo>
                <a:lnTo>
                  <a:pt x="105337" y="946"/>
                </a:lnTo>
                <a:lnTo>
                  <a:pt x="100651" y="2530"/>
                </a:lnTo>
                <a:lnTo>
                  <a:pt x="95622" y="4538"/>
                </a:lnTo>
                <a:lnTo>
                  <a:pt x="90365" y="6829"/>
                </a:lnTo>
                <a:lnTo>
                  <a:pt x="79443" y="11915"/>
                </a:lnTo>
                <a:lnTo>
                  <a:pt x="71006" y="17462"/>
                </a:lnTo>
                <a:lnTo>
                  <a:pt x="60619" y="24970"/>
                </a:lnTo>
                <a:lnTo>
                  <a:pt x="48931" y="33785"/>
                </a:lnTo>
                <a:lnTo>
                  <a:pt x="40188" y="40615"/>
                </a:lnTo>
                <a:lnTo>
                  <a:pt x="33406" y="46121"/>
                </a:lnTo>
                <a:lnTo>
                  <a:pt x="27932" y="50744"/>
                </a:lnTo>
                <a:lnTo>
                  <a:pt x="23330" y="55731"/>
                </a:lnTo>
                <a:lnTo>
                  <a:pt x="15677" y="66351"/>
                </a:lnTo>
                <a:lnTo>
                  <a:pt x="9101" y="74882"/>
                </a:lnTo>
                <a:lnTo>
                  <a:pt x="6014" y="78490"/>
                </a:lnTo>
                <a:lnTo>
                  <a:pt x="3956" y="82801"/>
                </a:lnTo>
                <a:lnTo>
                  <a:pt x="1669" y="92670"/>
                </a:lnTo>
                <a:lnTo>
                  <a:pt x="653" y="105947"/>
                </a:lnTo>
                <a:lnTo>
                  <a:pt x="81" y="124406"/>
                </a:lnTo>
                <a:lnTo>
                  <a:pt x="0" y="128651"/>
                </a:lnTo>
                <a:lnTo>
                  <a:pt x="2451" y="138448"/>
                </a:lnTo>
                <a:lnTo>
                  <a:pt x="6715" y="150105"/>
                </a:lnTo>
                <a:lnTo>
                  <a:pt x="11785" y="164811"/>
                </a:lnTo>
                <a:lnTo>
                  <a:pt x="17214" y="175791"/>
                </a:lnTo>
                <a:lnTo>
                  <a:pt x="19995" y="180053"/>
                </a:lnTo>
                <a:lnTo>
                  <a:pt x="24706" y="184799"/>
                </a:lnTo>
                <a:lnTo>
                  <a:pt x="30705" y="189869"/>
                </a:lnTo>
                <a:lnTo>
                  <a:pt x="37561" y="195153"/>
                </a:lnTo>
                <a:lnTo>
                  <a:pt x="45942" y="200581"/>
                </a:lnTo>
                <a:lnTo>
                  <a:pt x="55340" y="206105"/>
                </a:lnTo>
                <a:lnTo>
                  <a:pt x="65415" y="211692"/>
                </a:lnTo>
                <a:lnTo>
                  <a:pt x="76894" y="217322"/>
                </a:lnTo>
                <a:lnTo>
                  <a:pt x="89309" y="222980"/>
                </a:lnTo>
                <a:lnTo>
                  <a:pt x="112946" y="233395"/>
                </a:lnTo>
                <a:lnTo>
                  <a:pt x="129802" y="241198"/>
                </a:lnTo>
                <a:lnTo>
                  <a:pt x="139821" y="246518"/>
                </a:lnTo>
                <a:lnTo>
                  <a:pt x="163654" y="260048"/>
                </a:lnTo>
                <a:lnTo>
                  <a:pt x="173819" y="266705"/>
                </a:lnTo>
                <a:lnTo>
                  <a:pt x="182501" y="273047"/>
                </a:lnTo>
                <a:lnTo>
                  <a:pt x="190193" y="279180"/>
                </a:lnTo>
                <a:lnTo>
                  <a:pt x="196275" y="284221"/>
                </a:lnTo>
                <a:lnTo>
                  <a:pt x="201282" y="288535"/>
                </a:lnTo>
                <a:lnTo>
                  <a:pt x="205572" y="292363"/>
                </a:lnTo>
                <a:lnTo>
                  <a:pt x="210337" y="297772"/>
                </a:lnTo>
                <a:lnTo>
                  <a:pt x="215419" y="304236"/>
                </a:lnTo>
                <a:lnTo>
                  <a:pt x="220711" y="311403"/>
                </a:lnTo>
                <a:lnTo>
                  <a:pt x="226145" y="319991"/>
                </a:lnTo>
                <a:lnTo>
                  <a:pt x="231672" y="329526"/>
                </a:lnTo>
                <a:lnTo>
                  <a:pt x="237262" y="339693"/>
                </a:lnTo>
                <a:lnTo>
                  <a:pt x="241941" y="349328"/>
                </a:lnTo>
                <a:lnTo>
                  <a:pt x="246013" y="358610"/>
                </a:lnTo>
                <a:lnTo>
                  <a:pt x="249680" y="367654"/>
                </a:lnTo>
                <a:lnTo>
                  <a:pt x="252125" y="376542"/>
                </a:lnTo>
                <a:lnTo>
                  <a:pt x="253755" y="385324"/>
                </a:lnTo>
                <a:lnTo>
                  <a:pt x="254841" y="394037"/>
                </a:lnTo>
                <a:lnTo>
                  <a:pt x="255566" y="402702"/>
                </a:lnTo>
                <a:lnTo>
                  <a:pt x="256049" y="411337"/>
                </a:lnTo>
                <a:lnTo>
                  <a:pt x="255633" y="427599"/>
                </a:lnTo>
                <a:lnTo>
                  <a:pt x="252273" y="441176"/>
                </a:lnTo>
                <a:lnTo>
                  <a:pt x="250144" y="456101"/>
                </a:lnTo>
                <a:lnTo>
                  <a:pt x="248246" y="471306"/>
                </a:lnTo>
                <a:lnTo>
                  <a:pt x="244227" y="484414"/>
                </a:lnTo>
                <a:lnTo>
                  <a:pt x="236727" y="496590"/>
                </a:lnTo>
                <a:lnTo>
                  <a:pt x="232059" y="502504"/>
                </a:lnTo>
                <a:lnTo>
                  <a:pt x="224334" y="511615"/>
                </a:lnTo>
                <a:lnTo>
                  <a:pt x="217725" y="518839"/>
                </a:lnTo>
                <a:lnTo>
                  <a:pt x="208649" y="528261"/>
                </a:lnTo>
                <a:lnTo>
                  <a:pt x="202816" y="534175"/>
                </a:lnTo>
                <a:lnTo>
                  <a:pt x="198975" y="536133"/>
                </a:lnTo>
                <a:lnTo>
                  <a:pt x="194509" y="537439"/>
                </a:lnTo>
                <a:lnTo>
                  <a:pt x="189627" y="538309"/>
                </a:lnTo>
                <a:lnTo>
                  <a:pt x="181662" y="539276"/>
                </a:lnTo>
                <a:lnTo>
                  <a:pt x="178205" y="539534"/>
                </a:lnTo>
                <a:lnTo>
                  <a:pt x="173994" y="538753"/>
                </a:lnTo>
                <a:lnTo>
                  <a:pt x="169283" y="537280"/>
                </a:lnTo>
                <a:lnTo>
                  <a:pt x="164236" y="535345"/>
                </a:lnTo>
                <a:lnTo>
                  <a:pt x="159920" y="534056"/>
                </a:lnTo>
                <a:lnTo>
                  <a:pt x="152584" y="532623"/>
                </a:lnTo>
                <a:lnTo>
                  <a:pt x="148342" y="530336"/>
                </a:lnTo>
                <a:lnTo>
                  <a:pt x="143608" y="526906"/>
                </a:lnTo>
                <a:lnTo>
                  <a:pt x="138548" y="522715"/>
                </a:lnTo>
                <a:lnTo>
                  <a:pt x="134222" y="518015"/>
                </a:lnTo>
                <a:lnTo>
                  <a:pt x="126875" y="507714"/>
                </a:lnTo>
                <a:lnTo>
                  <a:pt x="122975" y="491705"/>
                </a:lnTo>
                <a:lnTo>
                  <a:pt x="121935" y="482103"/>
                </a:lnTo>
                <a:lnTo>
                  <a:pt x="118239" y="466352"/>
                </a:lnTo>
                <a:lnTo>
                  <a:pt x="115920" y="459486"/>
                </a:lnTo>
                <a:lnTo>
                  <a:pt x="115327" y="452050"/>
                </a:lnTo>
                <a:lnTo>
                  <a:pt x="117208" y="436169"/>
                </a:lnTo>
                <a:lnTo>
                  <a:pt x="121218" y="419585"/>
                </a:lnTo>
                <a:lnTo>
                  <a:pt x="123621" y="411162"/>
                </a:lnTo>
                <a:lnTo>
                  <a:pt x="136105" y="372003"/>
                </a:lnTo>
                <a:lnTo>
                  <a:pt x="141165" y="358486"/>
                </a:lnTo>
                <a:lnTo>
                  <a:pt x="146444" y="345664"/>
                </a:lnTo>
                <a:lnTo>
                  <a:pt x="151869" y="333307"/>
                </a:lnTo>
                <a:lnTo>
                  <a:pt x="157390" y="322211"/>
                </a:lnTo>
                <a:lnTo>
                  <a:pt x="162975" y="311956"/>
                </a:lnTo>
                <a:lnTo>
                  <a:pt x="168604" y="302262"/>
                </a:lnTo>
                <a:lnTo>
                  <a:pt x="179939" y="283871"/>
                </a:lnTo>
                <a:lnTo>
                  <a:pt x="202737" y="248781"/>
                </a:lnTo>
                <a:lnTo>
                  <a:pt x="208447" y="237286"/>
                </a:lnTo>
                <a:lnTo>
                  <a:pt x="214159" y="223907"/>
                </a:lnTo>
                <a:lnTo>
                  <a:pt x="219872" y="209272"/>
                </a:lnTo>
                <a:lnTo>
                  <a:pt x="225585" y="192849"/>
                </a:lnTo>
                <a:lnTo>
                  <a:pt x="237014" y="156821"/>
                </a:lnTo>
                <a:lnTo>
                  <a:pt x="239871" y="142641"/>
                </a:lnTo>
                <a:lnTo>
                  <a:pt x="240823" y="131283"/>
                </a:lnTo>
                <a:lnTo>
                  <a:pt x="240505" y="121806"/>
                </a:lnTo>
                <a:lnTo>
                  <a:pt x="237436" y="112630"/>
                </a:lnTo>
                <a:lnTo>
                  <a:pt x="232532" y="103656"/>
                </a:lnTo>
                <a:lnTo>
                  <a:pt x="226406" y="94815"/>
                </a:lnTo>
                <a:lnTo>
                  <a:pt x="220416" y="88921"/>
                </a:lnTo>
                <a:lnTo>
                  <a:pt x="214518" y="84992"/>
                </a:lnTo>
                <a:lnTo>
                  <a:pt x="202885" y="79674"/>
                </a:lnTo>
                <a:lnTo>
                  <a:pt x="191364" y="74136"/>
                </a:lnTo>
                <a:lnTo>
                  <a:pt x="185625" y="72278"/>
                </a:lnTo>
                <a:lnTo>
                  <a:pt x="179894" y="71039"/>
                </a:lnTo>
                <a:lnTo>
                  <a:pt x="174168" y="70213"/>
                </a:lnTo>
                <a:lnTo>
                  <a:pt x="168446" y="69663"/>
                </a:lnTo>
                <a:lnTo>
                  <a:pt x="162726" y="69296"/>
                </a:lnTo>
                <a:lnTo>
                  <a:pt x="157009" y="69051"/>
                </a:lnTo>
                <a:lnTo>
                  <a:pt x="151291" y="69840"/>
                </a:lnTo>
                <a:lnTo>
                  <a:pt x="145575" y="71319"/>
                </a:lnTo>
                <a:lnTo>
                  <a:pt x="139859" y="73257"/>
                </a:lnTo>
                <a:lnTo>
                  <a:pt x="132238" y="75502"/>
                </a:lnTo>
                <a:lnTo>
                  <a:pt x="123348" y="77951"/>
                </a:lnTo>
                <a:lnTo>
                  <a:pt x="76992" y="1028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Objectives:</a:t>
            </a:r>
          </a:p>
          <a:p>
            <a:r>
              <a:rPr lang="en-US" dirty="0" smtClean="0"/>
              <a:t>Students will review the order of operations and apply it.</a:t>
            </a:r>
          </a:p>
          <a:p>
            <a:pPr>
              <a:buNone/>
            </a:pPr>
            <a:r>
              <a:rPr lang="en-US" dirty="0" smtClean="0"/>
              <a:t>Language Objectives:</a:t>
            </a:r>
          </a:p>
          <a:p>
            <a:r>
              <a:rPr lang="en-US" dirty="0" smtClean="0"/>
              <a:t>Students will discuss and present their </a:t>
            </a:r>
            <a:r>
              <a:rPr lang="en-US" dirty="0" smtClean="0"/>
              <a:t>problem solving strategies.</a:t>
            </a:r>
          </a:p>
          <a:p>
            <a:r>
              <a:rPr lang="en-US" dirty="0" smtClean="0"/>
              <a:t>Students will discuss learning strategies.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Objectives:</a:t>
            </a:r>
          </a:p>
          <a:p>
            <a:r>
              <a:rPr lang="en-US" dirty="0" smtClean="0"/>
              <a:t>Students will review the order of operations and apply it.</a:t>
            </a:r>
          </a:p>
          <a:p>
            <a:pPr>
              <a:buNone/>
            </a:pPr>
            <a:r>
              <a:rPr lang="en-US" dirty="0" smtClean="0"/>
              <a:t>Language Objectives:</a:t>
            </a:r>
          </a:p>
          <a:p>
            <a:r>
              <a:rPr lang="en-US" dirty="0" smtClean="0"/>
              <a:t>Students will discuss and present their </a:t>
            </a:r>
            <a:r>
              <a:rPr lang="en-US" dirty="0" smtClean="0"/>
              <a:t>problem solving strategies.</a:t>
            </a:r>
          </a:p>
          <a:p>
            <a:r>
              <a:rPr lang="en-US" dirty="0" smtClean="0"/>
              <a:t>Students will discuss learning strategies.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average (arithmetic mean) of 8, 7, 7, 5, 3, 2, and 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666"/>
          <p:cNvSpPr/>
          <p:nvPr/>
        </p:nvSpPr>
        <p:spPr>
          <a:xfrm>
            <a:off x="4046620" y="2768949"/>
            <a:ext cx="317043" cy="317152"/>
          </a:xfrm>
          <a:custGeom>
            <a:avLst/>
            <a:gdLst/>
            <a:ahLst/>
            <a:cxnLst/>
            <a:rect l="0" t="0" r="0" b="0"/>
            <a:pathLst>
              <a:path w="317043" h="317152">
                <a:moveTo>
                  <a:pt x="11030" y="25686"/>
                </a:moveTo>
                <a:lnTo>
                  <a:pt x="1928" y="21135"/>
                </a:lnTo>
                <a:lnTo>
                  <a:pt x="199" y="18842"/>
                </a:lnTo>
                <a:lnTo>
                  <a:pt x="0" y="16360"/>
                </a:lnTo>
                <a:lnTo>
                  <a:pt x="1972" y="10085"/>
                </a:lnTo>
                <a:lnTo>
                  <a:pt x="7321" y="9227"/>
                </a:lnTo>
                <a:lnTo>
                  <a:pt x="11415" y="8998"/>
                </a:lnTo>
                <a:lnTo>
                  <a:pt x="15096" y="7893"/>
                </a:lnTo>
                <a:lnTo>
                  <a:pt x="21727" y="4125"/>
                </a:lnTo>
                <a:lnTo>
                  <a:pt x="30389" y="1816"/>
                </a:lnTo>
                <a:lnTo>
                  <a:pt x="35366" y="1200"/>
                </a:lnTo>
                <a:lnTo>
                  <a:pt x="42494" y="789"/>
                </a:lnTo>
                <a:lnTo>
                  <a:pt x="60573" y="333"/>
                </a:lnTo>
                <a:lnTo>
                  <a:pt x="143257" y="0"/>
                </a:lnTo>
                <a:lnTo>
                  <a:pt x="152521" y="942"/>
                </a:lnTo>
                <a:lnTo>
                  <a:pt x="160603" y="2522"/>
                </a:lnTo>
                <a:lnTo>
                  <a:pt x="167895" y="4528"/>
                </a:lnTo>
                <a:lnTo>
                  <a:pt x="174661" y="6818"/>
                </a:lnTo>
                <a:lnTo>
                  <a:pt x="181077" y="9297"/>
                </a:lnTo>
                <a:lnTo>
                  <a:pt x="187260" y="11903"/>
                </a:lnTo>
                <a:lnTo>
                  <a:pt x="194239" y="14592"/>
                </a:lnTo>
                <a:lnTo>
                  <a:pt x="209614" y="20120"/>
                </a:lnTo>
                <a:lnTo>
                  <a:pt x="215809" y="22928"/>
                </a:lnTo>
                <a:lnTo>
                  <a:pt x="225233" y="28587"/>
                </a:lnTo>
                <a:lnTo>
                  <a:pt x="235136" y="34278"/>
                </a:lnTo>
                <a:lnTo>
                  <a:pt x="240444" y="37129"/>
                </a:lnTo>
                <a:lnTo>
                  <a:pt x="248881" y="45377"/>
                </a:lnTo>
                <a:lnTo>
                  <a:pt x="252465" y="50243"/>
                </a:lnTo>
                <a:lnTo>
                  <a:pt x="255807" y="55392"/>
                </a:lnTo>
                <a:lnTo>
                  <a:pt x="258987" y="60730"/>
                </a:lnTo>
                <a:lnTo>
                  <a:pt x="262059" y="66194"/>
                </a:lnTo>
                <a:lnTo>
                  <a:pt x="264107" y="73646"/>
                </a:lnTo>
                <a:lnTo>
                  <a:pt x="265473" y="82424"/>
                </a:lnTo>
                <a:lnTo>
                  <a:pt x="266384" y="92086"/>
                </a:lnTo>
                <a:lnTo>
                  <a:pt x="266038" y="99480"/>
                </a:lnTo>
                <a:lnTo>
                  <a:pt x="264855" y="105362"/>
                </a:lnTo>
                <a:lnTo>
                  <a:pt x="263114" y="110236"/>
                </a:lnTo>
                <a:lnTo>
                  <a:pt x="261001" y="115390"/>
                </a:lnTo>
                <a:lnTo>
                  <a:pt x="258640" y="120731"/>
                </a:lnTo>
                <a:lnTo>
                  <a:pt x="256113" y="126197"/>
                </a:lnTo>
                <a:lnTo>
                  <a:pt x="252523" y="131745"/>
                </a:lnTo>
                <a:lnTo>
                  <a:pt x="248226" y="137350"/>
                </a:lnTo>
                <a:lnTo>
                  <a:pt x="243455" y="142991"/>
                </a:lnTo>
                <a:lnTo>
                  <a:pt x="238370" y="147704"/>
                </a:lnTo>
                <a:lnTo>
                  <a:pt x="233075" y="151799"/>
                </a:lnTo>
                <a:lnTo>
                  <a:pt x="227640" y="155481"/>
                </a:lnTo>
                <a:lnTo>
                  <a:pt x="222111" y="158888"/>
                </a:lnTo>
                <a:lnTo>
                  <a:pt x="216520" y="162112"/>
                </a:lnTo>
                <a:lnTo>
                  <a:pt x="210889" y="165214"/>
                </a:lnTo>
                <a:lnTo>
                  <a:pt x="204277" y="168235"/>
                </a:lnTo>
                <a:lnTo>
                  <a:pt x="197011" y="171201"/>
                </a:lnTo>
                <a:lnTo>
                  <a:pt x="189310" y="174131"/>
                </a:lnTo>
                <a:lnTo>
                  <a:pt x="178460" y="177036"/>
                </a:lnTo>
                <a:lnTo>
                  <a:pt x="165512" y="179926"/>
                </a:lnTo>
                <a:lnTo>
                  <a:pt x="151166" y="182805"/>
                </a:lnTo>
                <a:lnTo>
                  <a:pt x="117445" y="188544"/>
                </a:lnTo>
                <a:lnTo>
                  <a:pt x="99118" y="191408"/>
                </a:lnTo>
                <a:lnTo>
                  <a:pt x="84043" y="193317"/>
                </a:lnTo>
                <a:lnTo>
                  <a:pt x="71135" y="194590"/>
                </a:lnTo>
                <a:lnTo>
                  <a:pt x="59673" y="195439"/>
                </a:lnTo>
                <a:lnTo>
                  <a:pt x="53935" y="195052"/>
                </a:lnTo>
                <a:lnTo>
                  <a:pt x="52016" y="193841"/>
                </a:lnTo>
                <a:lnTo>
                  <a:pt x="52641" y="192082"/>
                </a:lnTo>
                <a:lnTo>
                  <a:pt x="54011" y="190909"/>
                </a:lnTo>
                <a:lnTo>
                  <a:pt x="55876" y="190127"/>
                </a:lnTo>
                <a:lnTo>
                  <a:pt x="61442" y="189258"/>
                </a:lnTo>
                <a:lnTo>
                  <a:pt x="70265" y="188872"/>
                </a:lnTo>
                <a:lnTo>
                  <a:pt x="85943" y="188655"/>
                </a:lnTo>
                <a:lnTo>
                  <a:pt x="111754" y="188590"/>
                </a:lnTo>
                <a:lnTo>
                  <a:pt x="123899" y="189534"/>
                </a:lnTo>
                <a:lnTo>
                  <a:pt x="137711" y="191115"/>
                </a:lnTo>
                <a:lnTo>
                  <a:pt x="152634" y="193122"/>
                </a:lnTo>
                <a:lnTo>
                  <a:pt x="166392" y="194460"/>
                </a:lnTo>
                <a:lnTo>
                  <a:pt x="179375" y="195352"/>
                </a:lnTo>
                <a:lnTo>
                  <a:pt x="191840" y="195946"/>
                </a:lnTo>
                <a:lnTo>
                  <a:pt x="203007" y="197295"/>
                </a:lnTo>
                <a:lnTo>
                  <a:pt x="213310" y="199147"/>
                </a:lnTo>
                <a:lnTo>
                  <a:pt x="223036" y="201334"/>
                </a:lnTo>
                <a:lnTo>
                  <a:pt x="232377" y="203745"/>
                </a:lnTo>
                <a:lnTo>
                  <a:pt x="241462" y="206304"/>
                </a:lnTo>
                <a:lnTo>
                  <a:pt x="250376" y="208963"/>
                </a:lnTo>
                <a:lnTo>
                  <a:pt x="258224" y="211688"/>
                </a:lnTo>
                <a:lnTo>
                  <a:pt x="265361" y="214457"/>
                </a:lnTo>
                <a:lnTo>
                  <a:pt x="272024" y="217256"/>
                </a:lnTo>
                <a:lnTo>
                  <a:pt x="279323" y="221027"/>
                </a:lnTo>
                <a:lnTo>
                  <a:pt x="287047" y="225445"/>
                </a:lnTo>
                <a:lnTo>
                  <a:pt x="295054" y="230296"/>
                </a:lnTo>
                <a:lnTo>
                  <a:pt x="301344" y="236388"/>
                </a:lnTo>
                <a:lnTo>
                  <a:pt x="306490" y="243306"/>
                </a:lnTo>
                <a:lnTo>
                  <a:pt x="310873" y="250776"/>
                </a:lnTo>
                <a:lnTo>
                  <a:pt x="313795" y="256708"/>
                </a:lnTo>
                <a:lnTo>
                  <a:pt x="317042" y="265840"/>
                </a:lnTo>
                <a:lnTo>
                  <a:pt x="316955" y="269608"/>
                </a:lnTo>
                <a:lnTo>
                  <a:pt x="315945" y="273073"/>
                </a:lnTo>
                <a:lnTo>
                  <a:pt x="312282" y="279463"/>
                </a:lnTo>
                <a:lnTo>
                  <a:pt x="307480" y="285478"/>
                </a:lnTo>
                <a:lnTo>
                  <a:pt x="299630" y="291326"/>
                </a:lnTo>
                <a:lnTo>
                  <a:pt x="294870" y="294220"/>
                </a:lnTo>
                <a:lnTo>
                  <a:pt x="289792" y="296148"/>
                </a:lnTo>
                <a:lnTo>
                  <a:pt x="284501" y="297434"/>
                </a:lnTo>
                <a:lnTo>
                  <a:pt x="279069" y="298291"/>
                </a:lnTo>
                <a:lnTo>
                  <a:pt x="273543" y="299815"/>
                </a:lnTo>
                <a:lnTo>
                  <a:pt x="267953" y="301784"/>
                </a:lnTo>
                <a:lnTo>
                  <a:pt x="262322" y="304049"/>
                </a:lnTo>
                <a:lnTo>
                  <a:pt x="253805" y="306511"/>
                </a:lnTo>
                <a:lnTo>
                  <a:pt x="243365" y="309105"/>
                </a:lnTo>
                <a:lnTo>
                  <a:pt x="231643" y="311787"/>
                </a:lnTo>
                <a:lnTo>
                  <a:pt x="219065" y="313575"/>
                </a:lnTo>
                <a:lnTo>
                  <a:pt x="205917" y="314767"/>
                </a:lnTo>
                <a:lnTo>
                  <a:pt x="131045" y="3171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67"/>
          <p:cNvSpPr/>
          <p:nvPr/>
        </p:nvSpPr>
        <p:spPr>
          <a:xfrm>
            <a:off x="3954779" y="2640330"/>
            <a:ext cx="17147" cy="1"/>
          </a:xfrm>
          <a:custGeom>
            <a:avLst/>
            <a:gdLst/>
            <a:ahLst/>
            <a:cxnLst/>
            <a:rect l="0" t="0" r="0" b="0"/>
            <a:pathLst>
              <a:path w="17147" h="1">
                <a:moveTo>
                  <a:pt x="17146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68"/>
          <p:cNvSpPr/>
          <p:nvPr/>
        </p:nvSpPr>
        <p:spPr>
          <a:xfrm>
            <a:off x="4083367" y="3035887"/>
            <a:ext cx="332610" cy="186976"/>
          </a:xfrm>
          <a:custGeom>
            <a:avLst/>
            <a:gdLst/>
            <a:ahLst/>
            <a:cxnLst/>
            <a:rect l="0" t="0" r="0" b="0"/>
            <a:pathLst>
              <a:path w="332610" h="186976">
                <a:moveTo>
                  <a:pt x="94298" y="15923"/>
                </a:moveTo>
                <a:lnTo>
                  <a:pt x="94298" y="11372"/>
                </a:lnTo>
                <a:lnTo>
                  <a:pt x="95250" y="10031"/>
                </a:lnTo>
                <a:lnTo>
                  <a:pt x="96838" y="9137"/>
                </a:lnTo>
                <a:lnTo>
                  <a:pt x="101141" y="8145"/>
                </a:lnTo>
                <a:lnTo>
                  <a:pt x="155406" y="2904"/>
                </a:lnTo>
                <a:lnTo>
                  <a:pt x="183687" y="611"/>
                </a:lnTo>
                <a:lnTo>
                  <a:pt x="193895" y="0"/>
                </a:lnTo>
                <a:lnTo>
                  <a:pt x="202607" y="545"/>
                </a:lnTo>
                <a:lnTo>
                  <a:pt x="210318" y="1861"/>
                </a:lnTo>
                <a:lnTo>
                  <a:pt x="217365" y="3691"/>
                </a:lnTo>
                <a:lnTo>
                  <a:pt x="223968" y="4911"/>
                </a:lnTo>
                <a:lnTo>
                  <a:pt x="230274" y="5724"/>
                </a:lnTo>
                <a:lnTo>
                  <a:pt x="236384" y="6266"/>
                </a:lnTo>
                <a:lnTo>
                  <a:pt x="243314" y="7580"/>
                </a:lnTo>
                <a:lnTo>
                  <a:pt x="250792" y="9408"/>
                </a:lnTo>
                <a:lnTo>
                  <a:pt x="258634" y="11580"/>
                </a:lnTo>
                <a:lnTo>
                  <a:pt x="266721" y="14932"/>
                </a:lnTo>
                <a:lnTo>
                  <a:pt x="274969" y="19072"/>
                </a:lnTo>
                <a:lnTo>
                  <a:pt x="283325" y="23737"/>
                </a:lnTo>
                <a:lnTo>
                  <a:pt x="289848" y="27800"/>
                </a:lnTo>
                <a:lnTo>
                  <a:pt x="295150" y="31461"/>
                </a:lnTo>
                <a:lnTo>
                  <a:pt x="299637" y="34854"/>
                </a:lnTo>
                <a:lnTo>
                  <a:pt x="303580" y="38068"/>
                </a:lnTo>
                <a:lnTo>
                  <a:pt x="307162" y="41164"/>
                </a:lnTo>
                <a:lnTo>
                  <a:pt x="310502" y="44180"/>
                </a:lnTo>
                <a:lnTo>
                  <a:pt x="316753" y="50072"/>
                </a:lnTo>
                <a:lnTo>
                  <a:pt x="328528" y="61615"/>
                </a:lnTo>
                <a:lnTo>
                  <a:pt x="330461" y="65434"/>
                </a:lnTo>
                <a:lnTo>
                  <a:pt x="331750" y="69885"/>
                </a:lnTo>
                <a:lnTo>
                  <a:pt x="332609" y="74758"/>
                </a:lnTo>
                <a:lnTo>
                  <a:pt x="332229" y="78958"/>
                </a:lnTo>
                <a:lnTo>
                  <a:pt x="331024" y="82711"/>
                </a:lnTo>
                <a:lnTo>
                  <a:pt x="329268" y="86166"/>
                </a:lnTo>
                <a:lnTo>
                  <a:pt x="328097" y="90374"/>
                </a:lnTo>
                <a:lnTo>
                  <a:pt x="327316" y="95085"/>
                </a:lnTo>
                <a:lnTo>
                  <a:pt x="326795" y="100130"/>
                </a:lnTo>
                <a:lnTo>
                  <a:pt x="324544" y="104446"/>
                </a:lnTo>
                <a:lnTo>
                  <a:pt x="321138" y="108275"/>
                </a:lnTo>
                <a:lnTo>
                  <a:pt x="316962" y="111781"/>
                </a:lnTo>
                <a:lnTo>
                  <a:pt x="302162" y="123296"/>
                </a:lnTo>
                <a:lnTo>
                  <a:pt x="292881" y="130367"/>
                </a:lnTo>
                <a:lnTo>
                  <a:pt x="284789" y="136034"/>
                </a:lnTo>
                <a:lnTo>
                  <a:pt x="277490" y="140765"/>
                </a:lnTo>
                <a:lnTo>
                  <a:pt x="270718" y="144870"/>
                </a:lnTo>
                <a:lnTo>
                  <a:pt x="263346" y="148560"/>
                </a:lnTo>
                <a:lnTo>
                  <a:pt x="255574" y="151973"/>
                </a:lnTo>
                <a:lnTo>
                  <a:pt x="247535" y="155200"/>
                </a:lnTo>
                <a:lnTo>
                  <a:pt x="230983" y="161326"/>
                </a:lnTo>
                <a:lnTo>
                  <a:pt x="197074" y="173020"/>
                </a:lnTo>
                <a:lnTo>
                  <a:pt x="184723" y="174947"/>
                </a:lnTo>
                <a:lnTo>
                  <a:pt x="169821" y="176231"/>
                </a:lnTo>
                <a:lnTo>
                  <a:pt x="153219" y="177088"/>
                </a:lnTo>
                <a:lnTo>
                  <a:pt x="135484" y="178611"/>
                </a:lnTo>
                <a:lnTo>
                  <a:pt x="83429" y="184353"/>
                </a:lnTo>
                <a:lnTo>
                  <a:pt x="71812" y="185360"/>
                </a:lnTo>
                <a:lnTo>
                  <a:pt x="62162" y="186031"/>
                </a:lnTo>
                <a:lnTo>
                  <a:pt x="50014" y="186478"/>
                </a:lnTo>
                <a:lnTo>
                  <a:pt x="21276" y="186975"/>
                </a:lnTo>
                <a:lnTo>
                  <a:pt x="12279" y="186155"/>
                </a:lnTo>
                <a:lnTo>
                  <a:pt x="7234" y="184656"/>
                </a:lnTo>
                <a:lnTo>
                  <a:pt x="0" y="1788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69"/>
          <p:cNvSpPr/>
          <p:nvPr/>
        </p:nvSpPr>
        <p:spPr>
          <a:xfrm>
            <a:off x="4513538" y="2838396"/>
            <a:ext cx="358500" cy="538557"/>
          </a:xfrm>
          <a:custGeom>
            <a:avLst/>
            <a:gdLst/>
            <a:ahLst/>
            <a:cxnLst/>
            <a:rect l="0" t="0" r="0" b="0"/>
            <a:pathLst>
              <a:path w="358500" h="538557">
                <a:moveTo>
                  <a:pt x="32744" y="67681"/>
                </a:moveTo>
                <a:lnTo>
                  <a:pt x="28194" y="58580"/>
                </a:lnTo>
                <a:lnTo>
                  <a:pt x="26853" y="56851"/>
                </a:lnTo>
                <a:lnTo>
                  <a:pt x="25959" y="56651"/>
                </a:lnTo>
                <a:lnTo>
                  <a:pt x="25363" y="57470"/>
                </a:lnTo>
                <a:lnTo>
                  <a:pt x="22161" y="71080"/>
                </a:lnTo>
                <a:lnTo>
                  <a:pt x="19974" y="81377"/>
                </a:lnTo>
                <a:lnTo>
                  <a:pt x="18515" y="92052"/>
                </a:lnTo>
                <a:lnTo>
                  <a:pt x="17543" y="102978"/>
                </a:lnTo>
                <a:lnTo>
                  <a:pt x="16463" y="123374"/>
                </a:lnTo>
                <a:lnTo>
                  <a:pt x="15983" y="138788"/>
                </a:lnTo>
                <a:lnTo>
                  <a:pt x="15650" y="167592"/>
                </a:lnTo>
                <a:lnTo>
                  <a:pt x="15633" y="171435"/>
                </a:lnTo>
                <a:lnTo>
                  <a:pt x="13074" y="180787"/>
                </a:lnTo>
                <a:lnTo>
                  <a:pt x="8762" y="193198"/>
                </a:lnTo>
                <a:lnTo>
                  <a:pt x="3670" y="211414"/>
                </a:lnTo>
                <a:lnTo>
                  <a:pt x="772" y="224590"/>
                </a:lnTo>
                <a:lnTo>
                  <a:pt x="0" y="229437"/>
                </a:lnTo>
                <a:lnTo>
                  <a:pt x="437" y="233621"/>
                </a:lnTo>
                <a:lnTo>
                  <a:pt x="1681" y="237362"/>
                </a:lnTo>
                <a:lnTo>
                  <a:pt x="3463" y="240810"/>
                </a:lnTo>
                <a:lnTo>
                  <a:pt x="5603" y="243107"/>
                </a:lnTo>
                <a:lnTo>
                  <a:pt x="7982" y="244640"/>
                </a:lnTo>
                <a:lnTo>
                  <a:pt x="13167" y="246342"/>
                </a:lnTo>
                <a:lnTo>
                  <a:pt x="18645" y="247098"/>
                </a:lnTo>
                <a:lnTo>
                  <a:pt x="24298" y="246348"/>
                </a:lnTo>
                <a:lnTo>
                  <a:pt x="31876" y="244895"/>
                </a:lnTo>
                <a:lnTo>
                  <a:pt x="40738" y="242973"/>
                </a:lnTo>
                <a:lnTo>
                  <a:pt x="48550" y="241693"/>
                </a:lnTo>
                <a:lnTo>
                  <a:pt x="55664" y="240839"/>
                </a:lnTo>
                <a:lnTo>
                  <a:pt x="62312" y="240270"/>
                </a:lnTo>
                <a:lnTo>
                  <a:pt x="69601" y="239890"/>
                </a:lnTo>
                <a:lnTo>
                  <a:pt x="85320" y="239469"/>
                </a:lnTo>
                <a:lnTo>
                  <a:pt x="92559" y="238403"/>
                </a:lnTo>
                <a:lnTo>
                  <a:pt x="99291" y="236741"/>
                </a:lnTo>
                <a:lnTo>
                  <a:pt x="105684" y="234680"/>
                </a:lnTo>
                <a:lnTo>
                  <a:pt x="113755" y="233306"/>
                </a:lnTo>
                <a:lnTo>
                  <a:pt x="122947" y="232390"/>
                </a:lnTo>
                <a:lnTo>
                  <a:pt x="132884" y="231780"/>
                </a:lnTo>
                <a:lnTo>
                  <a:pt x="142367" y="230420"/>
                </a:lnTo>
                <a:lnTo>
                  <a:pt x="151546" y="228561"/>
                </a:lnTo>
                <a:lnTo>
                  <a:pt x="160523" y="226370"/>
                </a:lnTo>
                <a:lnTo>
                  <a:pt x="169364" y="223956"/>
                </a:lnTo>
                <a:lnTo>
                  <a:pt x="186809" y="218734"/>
                </a:lnTo>
                <a:lnTo>
                  <a:pt x="198319" y="216008"/>
                </a:lnTo>
                <a:lnTo>
                  <a:pt x="211708" y="213238"/>
                </a:lnTo>
                <a:lnTo>
                  <a:pt x="226348" y="210439"/>
                </a:lnTo>
                <a:lnTo>
                  <a:pt x="238014" y="208573"/>
                </a:lnTo>
                <a:lnTo>
                  <a:pt x="247695" y="207329"/>
                </a:lnTo>
                <a:lnTo>
                  <a:pt x="256055" y="206500"/>
                </a:lnTo>
                <a:lnTo>
                  <a:pt x="263533" y="204994"/>
                </a:lnTo>
                <a:lnTo>
                  <a:pt x="270423" y="203038"/>
                </a:lnTo>
                <a:lnTo>
                  <a:pt x="276922" y="200782"/>
                </a:lnTo>
                <a:lnTo>
                  <a:pt x="286683" y="195734"/>
                </a:lnTo>
                <a:lnTo>
                  <a:pt x="294196" y="191269"/>
                </a:lnTo>
                <a:lnTo>
                  <a:pt x="300710" y="189284"/>
                </a:lnTo>
                <a:lnTo>
                  <a:pt x="303780" y="186850"/>
                </a:lnTo>
                <a:lnTo>
                  <a:pt x="315552" y="171795"/>
                </a:lnTo>
                <a:lnTo>
                  <a:pt x="318438" y="168523"/>
                </a:lnTo>
                <a:lnTo>
                  <a:pt x="320362" y="165389"/>
                </a:lnTo>
                <a:lnTo>
                  <a:pt x="322499" y="159367"/>
                </a:lnTo>
                <a:lnTo>
                  <a:pt x="323703" y="146070"/>
                </a:lnTo>
                <a:lnTo>
                  <a:pt x="324059" y="130066"/>
                </a:lnTo>
                <a:lnTo>
                  <a:pt x="321602" y="116363"/>
                </a:lnTo>
                <a:lnTo>
                  <a:pt x="318288" y="101700"/>
                </a:lnTo>
                <a:lnTo>
                  <a:pt x="316815" y="88833"/>
                </a:lnTo>
                <a:lnTo>
                  <a:pt x="313620" y="76765"/>
                </a:lnTo>
                <a:lnTo>
                  <a:pt x="309026" y="65051"/>
                </a:lnTo>
                <a:lnTo>
                  <a:pt x="303809" y="53495"/>
                </a:lnTo>
                <a:lnTo>
                  <a:pt x="295516" y="36278"/>
                </a:lnTo>
                <a:lnTo>
                  <a:pt x="287027" y="23663"/>
                </a:lnTo>
                <a:lnTo>
                  <a:pt x="278479" y="9342"/>
                </a:lnTo>
                <a:lnTo>
                  <a:pt x="275625" y="5928"/>
                </a:lnTo>
                <a:lnTo>
                  <a:pt x="272769" y="3653"/>
                </a:lnTo>
                <a:lnTo>
                  <a:pt x="265893" y="0"/>
                </a:lnTo>
                <a:lnTo>
                  <a:pt x="265329" y="653"/>
                </a:lnTo>
                <a:lnTo>
                  <a:pt x="264703" y="3918"/>
                </a:lnTo>
                <a:lnTo>
                  <a:pt x="264425" y="18705"/>
                </a:lnTo>
                <a:lnTo>
                  <a:pt x="264350" y="29315"/>
                </a:lnTo>
                <a:lnTo>
                  <a:pt x="265253" y="41151"/>
                </a:lnTo>
                <a:lnTo>
                  <a:pt x="266808" y="53805"/>
                </a:lnTo>
                <a:lnTo>
                  <a:pt x="268796" y="67003"/>
                </a:lnTo>
                <a:lnTo>
                  <a:pt x="271074" y="78659"/>
                </a:lnTo>
                <a:lnTo>
                  <a:pt x="273546" y="89287"/>
                </a:lnTo>
                <a:lnTo>
                  <a:pt x="284357" y="131427"/>
                </a:lnTo>
                <a:lnTo>
                  <a:pt x="288116" y="142564"/>
                </a:lnTo>
                <a:lnTo>
                  <a:pt x="292527" y="153798"/>
                </a:lnTo>
                <a:lnTo>
                  <a:pt x="297372" y="165097"/>
                </a:lnTo>
                <a:lnTo>
                  <a:pt x="301556" y="176440"/>
                </a:lnTo>
                <a:lnTo>
                  <a:pt x="305296" y="187812"/>
                </a:lnTo>
                <a:lnTo>
                  <a:pt x="308744" y="199203"/>
                </a:lnTo>
                <a:lnTo>
                  <a:pt x="315113" y="222021"/>
                </a:lnTo>
                <a:lnTo>
                  <a:pt x="335609" y="301998"/>
                </a:lnTo>
                <a:lnTo>
                  <a:pt x="338476" y="316285"/>
                </a:lnTo>
                <a:lnTo>
                  <a:pt x="344203" y="349939"/>
                </a:lnTo>
                <a:lnTo>
                  <a:pt x="346111" y="365391"/>
                </a:lnTo>
                <a:lnTo>
                  <a:pt x="347383" y="379501"/>
                </a:lnTo>
                <a:lnTo>
                  <a:pt x="348231" y="392719"/>
                </a:lnTo>
                <a:lnTo>
                  <a:pt x="349749" y="404388"/>
                </a:lnTo>
                <a:lnTo>
                  <a:pt x="351713" y="415025"/>
                </a:lnTo>
                <a:lnTo>
                  <a:pt x="353975" y="424974"/>
                </a:lnTo>
                <a:lnTo>
                  <a:pt x="354530" y="434463"/>
                </a:lnTo>
                <a:lnTo>
                  <a:pt x="353949" y="443648"/>
                </a:lnTo>
                <a:lnTo>
                  <a:pt x="352608" y="452628"/>
                </a:lnTo>
                <a:lnTo>
                  <a:pt x="351118" y="467686"/>
                </a:lnTo>
                <a:lnTo>
                  <a:pt x="350456" y="482634"/>
                </a:lnTo>
                <a:lnTo>
                  <a:pt x="349996" y="520635"/>
                </a:lnTo>
                <a:lnTo>
                  <a:pt x="350925" y="524908"/>
                </a:lnTo>
                <a:lnTo>
                  <a:pt x="358148" y="538556"/>
                </a:lnTo>
                <a:lnTo>
                  <a:pt x="358499" y="5305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0"/>
          <p:cNvSpPr/>
          <p:nvPr/>
        </p:nvSpPr>
        <p:spPr>
          <a:xfrm>
            <a:off x="3757612" y="2691910"/>
            <a:ext cx="1234441" cy="1028556"/>
          </a:xfrm>
          <a:custGeom>
            <a:avLst/>
            <a:gdLst/>
            <a:ahLst/>
            <a:cxnLst/>
            <a:rect l="0" t="0" r="0" b="0"/>
            <a:pathLst>
              <a:path w="1234441" h="1028556">
                <a:moveTo>
                  <a:pt x="1234440" y="111297"/>
                </a:moveTo>
                <a:lnTo>
                  <a:pt x="1210577" y="99365"/>
                </a:lnTo>
                <a:lnTo>
                  <a:pt x="1199704" y="96469"/>
                </a:lnTo>
                <a:lnTo>
                  <a:pt x="1162768" y="87613"/>
                </a:lnTo>
                <a:lnTo>
                  <a:pt x="1126103" y="80573"/>
                </a:lnTo>
                <a:lnTo>
                  <a:pt x="1098978" y="78592"/>
                </a:lnTo>
                <a:lnTo>
                  <a:pt x="1061482" y="77477"/>
                </a:lnTo>
                <a:lnTo>
                  <a:pt x="1035333" y="74676"/>
                </a:lnTo>
                <a:lnTo>
                  <a:pt x="1006883" y="71208"/>
                </a:lnTo>
                <a:lnTo>
                  <a:pt x="870605" y="64249"/>
                </a:lnTo>
                <a:lnTo>
                  <a:pt x="807306" y="61812"/>
                </a:lnTo>
                <a:lnTo>
                  <a:pt x="781091" y="61162"/>
                </a:lnTo>
                <a:lnTo>
                  <a:pt x="756948" y="59776"/>
                </a:lnTo>
                <a:lnTo>
                  <a:pt x="734184" y="57900"/>
                </a:lnTo>
                <a:lnTo>
                  <a:pt x="712341" y="55696"/>
                </a:lnTo>
                <a:lnTo>
                  <a:pt x="679681" y="54227"/>
                </a:lnTo>
                <a:lnTo>
                  <a:pt x="595133" y="52595"/>
                </a:lnTo>
                <a:lnTo>
                  <a:pt x="559633" y="51208"/>
                </a:lnTo>
                <a:lnTo>
                  <a:pt x="530251" y="49330"/>
                </a:lnTo>
                <a:lnTo>
                  <a:pt x="504948" y="47126"/>
                </a:lnTo>
                <a:lnTo>
                  <a:pt x="482365" y="45656"/>
                </a:lnTo>
                <a:lnTo>
                  <a:pt x="442032" y="44023"/>
                </a:lnTo>
                <a:lnTo>
                  <a:pt x="405056" y="40758"/>
                </a:lnTo>
                <a:lnTo>
                  <a:pt x="371477" y="37084"/>
                </a:lnTo>
                <a:lnTo>
                  <a:pt x="343854" y="35451"/>
                </a:lnTo>
                <a:lnTo>
                  <a:pt x="316337" y="32185"/>
                </a:lnTo>
                <a:lnTo>
                  <a:pt x="289184" y="28511"/>
                </a:lnTo>
                <a:lnTo>
                  <a:pt x="253430" y="25490"/>
                </a:lnTo>
                <a:lnTo>
                  <a:pt x="222410" y="18986"/>
                </a:lnTo>
                <a:lnTo>
                  <a:pt x="185809" y="11026"/>
                </a:lnTo>
                <a:lnTo>
                  <a:pt x="149415" y="2343"/>
                </a:lnTo>
                <a:lnTo>
                  <a:pt x="129806" y="0"/>
                </a:lnTo>
                <a:lnTo>
                  <a:pt x="129400" y="904"/>
                </a:lnTo>
                <a:lnTo>
                  <a:pt x="128948" y="4448"/>
                </a:lnTo>
                <a:lnTo>
                  <a:pt x="123668" y="11739"/>
                </a:lnTo>
                <a:lnTo>
                  <a:pt x="116876" y="20376"/>
                </a:lnTo>
                <a:lnTo>
                  <a:pt x="113858" y="27391"/>
                </a:lnTo>
                <a:lnTo>
                  <a:pt x="106028" y="58281"/>
                </a:lnTo>
                <a:lnTo>
                  <a:pt x="103494" y="87243"/>
                </a:lnTo>
                <a:lnTo>
                  <a:pt x="103055" y="111790"/>
                </a:lnTo>
                <a:lnTo>
                  <a:pt x="102881" y="227551"/>
                </a:lnTo>
                <a:lnTo>
                  <a:pt x="101924" y="249759"/>
                </a:lnTo>
                <a:lnTo>
                  <a:pt x="93546" y="404854"/>
                </a:lnTo>
                <a:lnTo>
                  <a:pt x="88248" y="512277"/>
                </a:lnTo>
                <a:lnTo>
                  <a:pt x="82719" y="588595"/>
                </a:lnTo>
                <a:lnTo>
                  <a:pt x="79911" y="617138"/>
                </a:lnTo>
                <a:lnTo>
                  <a:pt x="77086" y="640929"/>
                </a:lnTo>
                <a:lnTo>
                  <a:pt x="74251" y="661553"/>
                </a:lnTo>
                <a:lnTo>
                  <a:pt x="69503" y="680064"/>
                </a:lnTo>
                <a:lnTo>
                  <a:pt x="63481" y="697168"/>
                </a:lnTo>
                <a:lnTo>
                  <a:pt x="52026" y="728871"/>
                </a:lnTo>
                <a:lnTo>
                  <a:pt x="46935" y="758837"/>
                </a:lnTo>
                <a:lnTo>
                  <a:pt x="44673" y="785490"/>
                </a:lnTo>
                <a:lnTo>
                  <a:pt x="42714" y="813846"/>
                </a:lnTo>
                <a:lnTo>
                  <a:pt x="38669" y="851848"/>
                </a:lnTo>
                <a:lnTo>
                  <a:pt x="33697" y="883979"/>
                </a:lnTo>
                <a:lnTo>
                  <a:pt x="28311" y="909054"/>
                </a:lnTo>
                <a:lnTo>
                  <a:pt x="20877" y="934833"/>
                </a:lnTo>
                <a:lnTo>
                  <a:pt x="17298" y="962050"/>
                </a:lnTo>
                <a:lnTo>
                  <a:pt x="13086" y="986297"/>
                </a:lnTo>
                <a:lnTo>
                  <a:pt x="8038" y="1002788"/>
                </a:lnTo>
                <a:lnTo>
                  <a:pt x="3573" y="1013293"/>
                </a:lnTo>
                <a:lnTo>
                  <a:pt x="0" y="10285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1"/>
          <p:cNvSpPr/>
          <p:nvPr/>
        </p:nvSpPr>
        <p:spPr>
          <a:xfrm>
            <a:off x="3449002" y="2866848"/>
            <a:ext cx="305863" cy="442138"/>
          </a:xfrm>
          <a:custGeom>
            <a:avLst/>
            <a:gdLst/>
            <a:ahLst/>
            <a:cxnLst/>
            <a:rect l="0" t="0" r="0" b="0"/>
            <a:pathLst>
              <a:path w="305863" h="442138">
                <a:moveTo>
                  <a:pt x="51435" y="4939"/>
                </a:moveTo>
                <a:lnTo>
                  <a:pt x="119698" y="388"/>
                </a:lnTo>
                <a:lnTo>
                  <a:pt x="157903" y="0"/>
                </a:lnTo>
                <a:lnTo>
                  <a:pt x="248614" y="2109"/>
                </a:lnTo>
                <a:lnTo>
                  <a:pt x="278138" y="8767"/>
                </a:lnTo>
                <a:lnTo>
                  <a:pt x="295915" y="18921"/>
                </a:lnTo>
                <a:lnTo>
                  <a:pt x="305862" y="31406"/>
                </a:lnTo>
                <a:lnTo>
                  <a:pt x="303920" y="48301"/>
                </a:lnTo>
                <a:lnTo>
                  <a:pt x="294054" y="68137"/>
                </a:lnTo>
                <a:lnTo>
                  <a:pt x="278903" y="89934"/>
                </a:lnTo>
                <a:lnTo>
                  <a:pt x="253563" y="122562"/>
                </a:lnTo>
                <a:lnTo>
                  <a:pt x="184768" y="207076"/>
                </a:lnTo>
                <a:lnTo>
                  <a:pt x="152706" y="248282"/>
                </a:lnTo>
                <a:lnTo>
                  <a:pt x="123712" y="287183"/>
                </a:lnTo>
                <a:lnTo>
                  <a:pt x="0" y="4421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2"/>
          <p:cNvSpPr/>
          <p:nvPr/>
        </p:nvSpPr>
        <p:spPr>
          <a:xfrm>
            <a:off x="5036244" y="3906602"/>
            <a:ext cx="315854" cy="241989"/>
          </a:xfrm>
          <a:custGeom>
            <a:avLst/>
            <a:gdLst/>
            <a:ahLst/>
            <a:cxnLst/>
            <a:rect l="0" t="0" r="0" b="0"/>
            <a:pathLst>
              <a:path w="315854" h="241989">
                <a:moveTo>
                  <a:pt x="50106" y="11030"/>
                </a:moveTo>
                <a:lnTo>
                  <a:pt x="41004" y="1928"/>
                </a:lnTo>
                <a:lnTo>
                  <a:pt x="38322" y="200"/>
                </a:lnTo>
                <a:lnTo>
                  <a:pt x="36535" y="0"/>
                </a:lnTo>
                <a:lnTo>
                  <a:pt x="35344" y="819"/>
                </a:lnTo>
                <a:lnTo>
                  <a:pt x="34549" y="3270"/>
                </a:lnTo>
                <a:lnTo>
                  <a:pt x="34020" y="6809"/>
                </a:lnTo>
                <a:lnTo>
                  <a:pt x="33666" y="11074"/>
                </a:lnTo>
                <a:lnTo>
                  <a:pt x="34384" y="15822"/>
                </a:lnTo>
                <a:lnTo>
                  <a:pt x="35814" y="20892"/>
                </a:lnTo>
                <a:lnTo>
                  <a:pt x="37721" y="26177"/>
                </a:lnTo>
                <a:lnTo>
                  <a:pt x="38991" y="31606"/>
                </a:lnTo>
                <a:lnTo>
                  <a:pt x="39839" y="37130"/>
                </a:lnTo>
                <a:lnTo>
                  <a:pt x="40403" y="42718"/>
                </a:lnTo>
                <a:lnTo>
                  <a:pt x="40780" y="49300"/>
                </a:lnTo>
                <a:lnTo>
                  <a:pt x="41199" y="64234"/>
                </a:lnTo>
                <a:lnTo>
                  <a:pt x="40357" y="70312"/>
                </a:lnTo>
                <a:lnTo>
                  <a:pt x="38844" y="75316"/>
                </a:lnTo>
                <a:lnTo>
                  <a:pt x="36883" y="79605"/>
                </a:lnTo>
                <a:lnTo>
                  <a:pt x="35575" y="85322"/>
                </a:lnTo>
                <a:lnTo>
                  <a:pt x="34704" y="91990"/>
                </a:lnTo>
                <a:lnTo>
                  <a:pt x="34123" y="99294"/>
                </a:lnTo>
                <a:lnTo>
                  <a:pt x="32783" y="106067"/>
                </a:lnTo>
                <a:lnTo>
                  <a:pt x="30937" y="112488"/>
                </a:lnTo>
                <a:lnTo>
                  <a:pt x="28754" y="118674"/>
                </a:lnTo>
                <a:lnTo>
                  <a:pt x="27299" y="124703"/>
                </a:lnTo>
                <a:lnTo>
                  <a:pt x="26329" y="130627"/>
                </a:lnTo>
                <a:lnTo>
                  <a:pt x="25682" y="136481"/>
                </a:lnTo>
                <a:lnTo>
                  <a:pt x="24298" y="142289"/>
                </a:lnTo>
                <a:lnTo>
                  <a:pt x="22423" y="148066"/>
                </a:lnTo>
                <a:lnTo>
                  <a:pt x="20221" y="153823"/>
                </a:lnTo>
                <a:lnTo>
                  <a:pt x="17800" y="159565"/>
                </a:lnTo>
                <a:lnTo>
                  <a:pt x="15233" y="165299"/>
                </a:lnTo>
                <a:lnTo>
                  <a:pt x="12570" y="171026"/>
                </a:lnTo>
                <a:lnTo>
                  <a:pt x="10794" y="175796"/>
                </a:lnTo>
                <a:lnTo>
                  <a:pt x="9611" y="179929"/>
                </a:lnTo>
                <a:lnTo>
                  <a:pt x="8821" y="183637"/>
                </a:lnTo>
                <a:lnTo>
                  <a:pt x="0" y="219925"/>
                </a:lnTo>
                <a:lnTo>
                  <a:pt x="510" y="222683"/>
                </a:lnTo>
                <a:lnTo>
                  <a:pt x="3615" y="228289"/>
                </a:lnTo>
                <a:lnTo>
                  <a:pt x="8170" y="233954"/>
                </a:lnTo>
                <a:lnTo>
                  <a:pt x="10719" y="236799"/>
                </a:lnTo>
                <a:lnTo>
                  <a:pt x="13371" y="238695"/>
                </a:lnTo>
                <a:lnTo>
                  <a:pt x="18857" y="240802"/>
                </a:lnTo>
                <a:lnTo>
                  <a:pt x="27009" y="241738"/>
                </a:lnTo>
                <a:lnTo>
                  <a:pt x="31851" y="241988"/>
                </a:lnTo>
                <a:lnTo>
                  <a:pt x="36983" y="241202"/>
                </a:lnTo>
                <a:lnTo>
                  <a:pt x="42310" y="239726"/>
                </a:lnTo>
                <a:lnTo>
                  <a:pt x="47766" y="237789"/>
                </a:lnTo>
                <a:lnTo>
                  <a:pt x="54261" y="236497"/>
                </a:lnTo>
                <a:lnTo>
                  <a:pt x="61449" y="235637"/>
                </a:lnTo>
                <a:lnTo>
                  <a:pt x="69097" y="235063"/>
                </a:lnTo>
                <a:lnTo>
                  <a:pt x="78959" y="234680"/>
                </a:lnTo>
                <a:lnTo>
                  <a:pt x="102617" y="234255"/>
                </a:lnTo>
                <a:lnTo>
                  <a:pt x="113688" y="233189"/>
                </a:lnTo>
                <a:lnTo>
                  <a:pt x="123927" y="231526"/>
                </a:lnTo>
                <a:lnTo>
                  <a:pt x="133609" y="229465"/>
                </a:lnTo>
                <a:lnTo>
                  <a:pt x="142922" y="228091"/>
                </a:lnTo>
                <a:lnTo>
                  <a:pt x="151989" y="227175"/>
                </a:lnTo>
                <a:lnTo>
                  <a:pt x="160890" y="226564"/>
                </a:lnTo>
                <a:lnTo>
                  <a:pt x="175861" y="225886"/>
                </a:lnTo>
                <a:lnTo>
                  <a:pt x="182520" y="225705"/>
                </a:lnTo>
                <a:lnTo>
                  <a:pt x="189817" y="224631"/>
                </a:lnTo>
                <a:lnTo>
                  <a:pt x="197539" y="222964"/>
                </a:lnTo>
                <a:lnTo>
                  <a:pt x="205544" y="220899"/>
                </a:lnTo>
                <a:lnTo>
                  <a:pt x="212786" y="219523"/>
                </a:lnTo>
                <a:lnTo>
                  <a:pt x="219520" y="218605"/>
                </a:lnTo>
                <a:lnTo>
                  <a:pt x="225913" y="217994"/>
                </a:lnTo>
                <a:lnTo>
                  <a:pt x="232081" y="216633"/>
                </a:lnTo>
                <a:lnTo>
                  <a:pt x="238097" y="214774"/>
                </a:lnTo>
                <a:lnTo>
                  <a:pt x="244013" y="212582"/>
                </a:lnTo>
                <a:lnTo>
                  <a:pt x="251768" y="210168"/>
                </a:lnTo>
                <a:lnTo>
                  <a:pt x="270543" y="204946"/>
                </a:lnTo>
                <a:lnTo>
                  <a:pt x="278979" y="202220"/>
                </a:lnTo>
                <a:lnTo>
                  <a:pt x="286508" y="199450"/>
                </a:lnTo>
                <a:lnTo>
                  <a:pt x="293433" y="196651"/>
                </a:lnTo>
                <a:lnTo>
                  <a:pt x="298048" y="193832"/>
                </a:lnTo>
                <a:lnTo>
                  <a:pt x="301126" y="191001"/>
                </a:lnTo>
                <a:lnTo>
                  <a:pt x="306065" y="184163"/>
                </a:lnTo>
                <a:lnTo>
                  <a:pt x="306740" y="180688"/>
                </a:lnTo>
                <a:lnTo>
                  <a:pt x="307120" y="173377"/>
                </a:lnTo>
                <a:lnTo>
                  <a:pt x="307233" y="165178"/>
                </a:lnTo>
                <a:lnTo>
                  <a:pt x="307276" y="157501"/>
                </a:lnTo>
                <a:lnTo>
                  <a:pt x="315853" y="165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73"/>
          <p:cNvSpPr/>
          <p:nvPr/>
        </p:nvSpPr>
        <p:spPr>
          <a:xfrm>
            <a:off x="5061225" y="3883497"/>
            <a:ext cx="367480" cy="591349"/>
          </a:xfrm>
          <a:custGeom>
            <a:avLst/>
            <a:gdLst/>
            <a:ahLst/>
            <a:cxnLst/>
            <a:rect l="0" t="0" r="0" b="0"/>
            <a:pathLst>
              <a:path w="367480" h="591349">
                <a:moveTo>
                  <a:pt x="42270" y="8418"/>
                </a:moveTo>
                <a:lnTo>
                  <a:pt x="42270" y="12969"/>
                </a:lnTo>
                <a:lnTo>
                  <a:pt x="41317" y="14309"/>
                </a:lnTo>
                <a:lnTo>
                  <a:pt x="39730" y="15203"/>
                </a:lnTo>
                <a:lnTo>
                  <a:pt x="37719" y="15799"/>
                </a:lnTo>
                <a:lnTo>
                  <a:pt x="36378" y="18101"/>
                </a:lnTo>
                <a:lnTo>
                  <a:pt x="34888" y="25739"/>
                </a:lnTo>
                <a:lnTo>
                  <a:pt x="33932" y="40273"/>
                </a:lnTo>
                <a:lnTo>
                  <a:pt x="33801" y="49881"/>
                </a:lnTo>
                <a:lnTo>
                  <a:pt x="32814" y="54157"/>
                </a:lnTo>
                <a:lnTo>
                  <a:pt x="29177" y="61449"/>
                </a:lnTo>
                <a:lnTo>
                  <a:pt x="25921" y="74252"/>
                </a:lnTo>
                <a:lnTo>
                  <a:pt x="13190" y="134710"/>
                </a:lnTo>
                <a:lnTo>
                  <a:pt x="9548" y="149763"/>
                </a:lnTo>
                <a:lnTo>
                  <a:pt x="6168" y="162655"/>
                </a:lnTo>
                <a:lnTo>
                  <a:pt x="3914" y="173155"/>
                </a:lnTo>
                <a:lnTo>
                  <a:pt x="1410" y="189902"/>
                </a:lnTo>
                <a:lnTo>
                  <a:pt x="0" y="205489"/>
                </a:lnTo>
                <a:lnTo>
                  <a:pt x="755" y="209331"/>
                </a:lnTo>
                <a:lnTo>
                  <a:pt x="4134" y="216140"/>
                </a:lnTo>
                <a:lnTo>
                  <a:pt x="6368" y="218337"/>
                </a:lnTo>
                <a:lnTo>
                  <a:pt x="8810" y="219801"/>
                </a:lnTo>
                <a:lnTo>
                  <a:pt x="14064" y="221429"/>
                </a:lnTo>
                <a:lnTo>
                  <a:pt x="19574" y="222152"/>
                </a:lnTo>
                <a:lnTo>
                  <a:pt x="37897" y="222473"/>
                </a:lnTo>
                <a:lnTo>
                  <a:pt x="82576" y="222679"/>
                </a:lnTo>
                <a:lnTo>
                  <a:pt x="91048" y="221744"/>
                </a:lnTo>
                <a:lnTo>
                  <a:pt x="98601" y="220168"/>
                </a:lnTo>
                <a:lnTo>
                  <a:pt x="105541" y="218164"/>
                </a:lnTo>
                <a:lnTo>
                  <a:pt x="115883" y="216829"/>
                </a:lnTo>
                <a:lnTo>
                  <a:pt x="128493" y="215938"/>
                </a:lnTo>
                <a:lnTo>
                  <a:pt x="142614" y="215345"/>
                </a:lnTo>
                <a:lnTo>
                  <a:pt x="154886" y="213997"/>
                </a:lnTo>
                <a:lnTo>
                  <a:pt x="165924" y="212145"/>
                </a:lnTo>
                <a:lnTo>
                  <a:pt x="176142" y="209958"/>
                </a:lnTo>
                <a:lnTo>
                  <a:pt x="185810" y="208501"/>
                </a:lnTo>
                <a:lnTo>
                  <a:pt x="195113" y="207529"/>
                </a:lnTo>
                <a:lnTo>
                  <a:pt x="204173" y="206881"/>
                </a:lnTo>
                <a:lnTo>
                  <a:pt x="212117" y="206449"/>
                </a:lnTo>
                <a:lnTo>
                  <a:pt x="226025" y="205969"/>
                </a:lnTo>
                <a:lnTo>
                  <a:pt x="233354" y="204888"/>
                </a:lnTo>
                <a:lnTo>
                  <a:pt x="241096" y="203216"/>
                </a:lnTo>
                <a:lnTo>
                  <a:pt x="249115" y="201148"/>
                </a:lnTo>
                <a:lnTo>
                  <a:pt x="256367" y="199770"/>
                </a:lnTo>
                <a:lnTo>
                  <a:pt x="263106" y="198851"/>
                </a:lnTo>
                <a:lnTo>
                  <a:pt x="269504" y="198238"/>
                </a:lnTo>
                <a:lnTo>
                  <a:pt x="278532" y="195924"/>
                </a:lnTo>
                <a:lnTo>
                  <a:pt x="289313" y="192477"/>
                </a:lnTo>
                <a:lnTo>
                  <a:pt x="301262" y="188274"/>
                </a:lnTo>
                <a:lnTo>
                  <a:pt x="310182" y="185472"/>
                </a:lnTo>
                <a:lnTo>
                  <a:pt x="317080" y="183603"/>
                </a:lnTo>
                <a:lnTo>
                  <a:pt x="328237" y="180575"/>
                </a:lnTo>
                <a:lnTo>
                  <a:pt x="339546" y="176055"/>
                </a:lnTo>
                <a:lnTo>
                  <a:pt x="344277" y="172563"/>
                </a:lnTo>
                <a:lnTo>
                  <a:pt x="355485" y="159500"/>
                </a:lnTo>
                <a:lnTo>
                  <a:pt x="361816" y="152400"/>
                </a:lnTo>
                <a:lnTo>
                  <a:pt x="363886" y="146316"/>
                </a:lnTo>
                <a:lnTo>
                  <a:pt x="366185" y="129396"/>
                </a:lnTo>
                <a:lnTo>
                  <a:pt x="366799" y="117645"/>
                </a:lnTo>
                <a:lnTo>
                  <a:pt x="367479" y="89348"/>
                </a:lnTo>
                <a:lnTo>
                  <a:pt x="366709" y="75706"/>
                </a:lnTo>
                <a:lnTo>
                  <a:pt x="365242" y="62802"/>
                </a:lnTo>
                <a:lnTo>
                  <a:pt x="363312" y="50389"/>
                </a:lnTo>
                <a:lnTo>
                  <a:pt x="358628" y="34056"/>
                </a:lnTo>
                <a:lnTo>
                  <a:pt x="353371" y="23623"/>
                </a:lnTo>
                <a:lnTo>
                  <a:pt x="347859" y="15810"/>
                </a:lnTo>
                <a:lnTo>
                  <a:pt x="346008" y="11441"/>
                </a:lnTo>
                <a:lnTo>
                  <a:pt x="343404" y="0"/>
                </a:lnTo>
                <a:lnTo>
                  <a:pt x="343038" y="901"/>
                </a:lnTo>
                <a:lnTo>
                  <a:pt x="342451" y="16034"/>
                </a:lnTo>
                <a:lnTo>
                  <a:pt x="342350" y="86451"/>
                </a:lnTo>
                <a:lnTo>
                  <a:pt x="343288" y="119495"/>
                </a:lnTo>
                <a:lnTo>
                  <a:pt x="348207" y="224951"/>
                </a:lnTo>
                <a:lnTo>
                  <a:pt x="349692" y="284677"/>
                </a:lnTo>
                <a:lnTo>
                  <a:pt x="349135" y="312606"/>
                </a:lnTo>
                <a:lnTo>
                  <a:pt x="347812" y="339797"/>
                </a:lnTo>
                <a:lnTo>
                  <a:pt x="345977" y="366497"/>
                </a:lnTo>
                <a:lnTo>
                  <a:pt x="343801" y="388107"/>
                </a:lnTo>
                <a:lnTo>
                  <a:pt x="341398" y="406324"/>
                </a:lnTo>
                <a:lnTo>
                  <a:pt x="338844" y="422278"/>
                </a:lnTo>
                <a:lnTo>
                  <a:pt x="333465" y="462866"/>
                </a:lnTo>
                <a:lnTo>
                  <a:pt x="330698" y="485690"/>
                </a:lnTo>
                <a:lnTo>
                  <a:pt x="328852" y="504717"/>
                </a:lnTo>
                <a:lnTo>
                  <a:pt x="327622" y="521212"/>
                </a:lnTo>
                <a:lnTo>
                  <a:pt x="326255" y="547793"/>
                </a:lnTo>
                <a:lnTo>
                  <a:pt x="325486" y="572516"/>
                </a:lnTo>
                <a:lnTo>
                  <a:pt x="325162" y="5913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4"/>
          <p:cNvSpPr/>
          <p:nvPr/>
        </p:nvSpPr>
        <p:spPr>
          <a:xfrm>
            <a:off x="5574982" y="449199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75"/>
          <p:cNvSpPr/>
          <p:nvPr/>
        </p:nvSpPr>
        <p:spPr>
          <a:xfrm>
            <a:off x="5678416" y="4090274"/>
            <a:ext cx="461781" cy="461677"/>
          </a:xfrm>
          <a:custGeom>
            <a:avLst/>
            <a:gdLst/>
            <a:ahLst/>
            <a:cxnLst/>
            <a:rect l="0" t="0" r="0" b="0"/>
            <a:pathLst>
              <a:path w="461781" h="461677">
                <a:moveTo>
                  <a:pt x="239466" y="7380"/>
                </a:moveTo>
                <a:lnTo>
                  <a:pt x="230365" y="2830"/>
                </a:lnTo>
                <a:lnTo>
                  <a:pt x="220816" y="596"/>
                </a:lnTo>
                <a:lnTo>
                  <a:pt x="215603" y="0"/>
                </a:lnTo>
                <a:lnTo>
                  <a:pt x="202190" y="1878"/>
                </a:lnTo>
                <a:lnTo>
                  <a:pt x="194613" y="3712"/>
                </a:lnTo>
                <a:lnTo>
                  <a:pt x="186704" y="4935"/>
                </a:lnTo>
                <a:lnTo>
                  <a:pt x="178574" y="5750"/>
                </a:lnTo>
                <a:lnTo>
                  <a:pt x="170296" y="6294"/>
                </a:lnTo>
                <a:lnTo>
                  <a:pt x="161920" y="6656"/>
                </a:lnTo>
                <a:lnTo>
                  <a:pt x="144994" y="7058"/>
                </a:lnTo>
                <a:lnTo>
                  <a:pt x="136480" y="8118"/>
                </a:lnTo>
                <a:lnTo>
                  <a:pt x="127946" y="9778"/>
                </a:lnTo>
                <a:lnTo>
                  <a:pt x="119399" y="11836"/>
                </a:lnTo>
                <a:lnTo>
                  <a:pt x="108939" y="15114"/>
                </a:lnTo>
                <a:lnTo>
                  <a:pt x="97203" y="19203"/>
                </a:lnTo>
                <a:lnTo>
                  <a:pt x="63011" y="31521"/>
                </a:lnTo>
                <a:lnTo>
                  <a:pt x="53250" y="34904"/>
                </a:lnTo>
                <a:lnTo>
                  <a:pt x="44836" y="39065"/>
                </a:lnTo>
                <a:lnTo>
                  <a:pt x="30409" y="48767"/>
                </a:lnTo>
                <a:lnTo>
                  <a:pt x="16127" y="60389"/>
                </a:lnTo>
                <a:lnTo>
                  <a:pt x="5863" y="74416"/>
                </a:lnTo>
                <a:lnTo>
                  <a:pt x="2293" y="82577"/>
                </a:lnTo>
                <a:lnTo>
                  <a:pt x="283" y="92526"/>
                </a:lnTo>
                <a:lnTo>
                  <a:pt x="0" y="95577"/>
                </a:lnTo>
                <a:lnTo>
                  <a:pt x="2227" y="104047"/>
                </a:lnTo>
                <a:lnTo>
                  <a:pt x="4154" y="108972"/>
                </a:lnTo>
                <a:lnTo>
                  <a:pt x="7344" y="113208"/>
                </a:lnTo>
                <a:lnTo>
                  <a:pt x="20935" y="124674"/>
                </a:lnTo>
                <a:lnTo>
                  <a:pt x="31534" y="134441"/>
                </a:lnTo>
                <a:lnTo>
                  <a:pt x="45135" y="142592"/>
                </a:lnTo>
                <a:lnTo>
                  <a:pt x="52762" y="146099"/>
                </a:lnTo>
                <a:lnTo>
                  <a:pt x="60704" y="149390"/>
                </a:lnTo>
                <a:lnTo>
                  <a:pt x="68856" y="152536"/>
                </a:lnTo>
                <a:lnTo>
                  <a:pt x="125226" y="173531"/>
                </a:lnTo>
                <a:lnTo>
                  <a:pt x="141399" y="180060"/>
                </a:lnTo>
                <a:lnTo>
                  <a:pt x="155990" y="186318"/>
                </a:lnTo>
                <a:lnTo>
                  <a:pt x="169528" y="192394"/>
                </a:lnTo>
                <a:lnTo>
                  <a:pt x="204890" y="206767"/>
                </a:lnTo>
                <a:lnTo>
                  <a:pt x="276028" y="234725"/>
                </a:lnTo>
                <a:lnTo>
                  <a:pt x="290511" y="240859"/>
                </a:lnTo>
                <a:lnTo>
                  <a:pt x="316763" y="252754"/>
                </a:lnTo>
                <a:lnTo>
                  <a:pt x="331955" y="260498"/>
                </a:lnTo>
                <a:lnTo>
                  <a:pt x="366615" y="279262"/>
                </a:lnTo>
                <a:lnTo>
                  <a:pt x="381381" y="287695"/>
                </a:lnTo>
                <a:lnTo>
                  <a:pt x="405409" y="302145"/>
                </a:lnTo>
                <a:lnTo>
                  <a:pt x="414865" y="308665"/>
                </a:lnTo>
                <a:lnTo>
                  <a:pt x="423073" y="314917"/>
                </a:lnTo>
                <a:lnTo>
                  <a:pt x="436322" y="326943"/>
                </a:lnTo>
                <a:lnTo>
                  <a:pt x="445385" y="338638"/>
                </a:lnTo>
                <a:lnTo>
                  <a:pt x="452588" y="352726"/>
                </a:lnTo>
                <a:lnTo>
                  <a:pt x="458012" y="366608"/>
                </a:lnTo>
                <a:lnTo>
                  <a:pt x="461065" y="380730"/>
                </a:lnTo>
                <a:lnTo>
                  <a:pt x="461780" y="391119"/>
                </a:lnTo>
                <a:lnTo>
                  <a:pt x="459557" y="402086"/>
                </a:lnTo>
                <a:lnTo>
                  <a:pt x="457631" y="407677"/>
                </a:lnTo>
                <a:lnTo>
                  <a:pt x="454442" y="412357"/>
                </a:lnTo>
                <a:lnTo>
                  <a:pt x="445818" y="420098"/>
                </a:lnTo>
                <a:lnTo>
                  <a:pt x="433096" y="429254"/>
                </a:lnTo>
                <a:lnTo>
                  <a:pt x="425702" y="434362"/>
                </a:lnTo>
                <a:lnTo>
                  <a:pt x="417916" y="438720"/>
                </a:lnTo>
                <a:lnTo>
                  <a:pt x="409868" y="442577"/>
                </a:lnTo>
                <a:lnTo>
                  <a:pt x="401645" y="446102"/>
                </a:lnTo>
                <a:lnTo>
                  <a:pt x="392352" y="449404"/>
                </a:lnTo>
                <a:lnTo>
                  <a:pt x="382348" y="452558"/>
                </a:lnTo>
                <a:lnTo>
                  <a:pt x="371868" y="455613"/>
                </a:lnTo>
                <a:lnTo>
                  <a:pt x="360119" y="457650"/>
                </a:lnTo>
                <a:lnTo>
                  <a:pt x="347524" y="459008"/>
                </a:lnTo>
                <a:lnTo>
                  <a:pt x="334365" y="459913"/>
                </a:lnTo>
                <a:lnTo>
                  <a:pt x="321782" y="460516"/>
                </a:lnTo>
                <a:lnTo>
                  <a:pt x="297641" y="461187"/>
                </a:lnTo>
                <a:lnTo>
                  <a:pt x="228126" y="461676"/>
                </a:lnTo>
                <a:lnTo>
                  <a:pt x="216666" y="460740"/>
                </a:lnTo>
                <a:lnTo>
                  <a:pt x="205216" y="459163"/>
                </a:lnTo>
                <a:lnTo>
                  <a:pt x="193773" y="457158"/>
                </a:lnTo>
                <a:lnTo>
                  <a:pt x="182334" y="454870"/>
                </a:lnTo>
                <a:lnTo>
                  <a:pt x="159464" y="449787"/>
                </a:lnTo>
                <a:lnTo>
                  <a:pt x="148984" y="447099"/>
                </a:lnTo>
                <a:lnTo>
                  <a:pt x="139140" y="444354"/>
                </a:lnTo>
                <a:lnTo>
                  <a:pt x="129719" y="441571"/>
                </a:lnTo>
                <a:lnTo>
                  <a:pt x="121534" y="438763"/>
                </a:lnTo>
                <a:lnTo>
                  <a:pt x="107359" y="433104"/>
                </a:lnTo>
                <a:lnTo>
                  <a:pt x="101865" y="429308"/>
                </a:lnTo>
                <a:lnTo>
                  <a:pt x="89581" y="415818"/>
                </a:lnTo>
                <a:lnTo>
                  <a:pt x="82998" y="408618"/>
                </a:lnTo>
                <a:lnTo>
                  <a:pt x="81814" y="404412"/>
                </a:lnTo>
                <a:lnTo>
                  <a:pt x="81977" y="399704"/>
                </a:lnTo>
                <a:lnTo>
                  <a:pt x="84698" y="388439"/>
                </a:lnTo>
                <a:lnTo>
                  <a:pt x="89083" y="373907"/>
                </a:lnTo>
                <a:lnTo>
                  <a:pt x="96747" y="360464"/>
                </a:lnTo>
                <a:lnTo>
                  <a:pt x="109360" y="346234"/>
                </a:lnTo>
                <a:lnTo>
                  <a:pt x="119391" y="337105"/>
                </a:lnTo>
                <a:lnTo>
                  <a:pt x="130842" y="327210"/>
                </a:lnTo>
                <a:lnTo>
                  <a:pt x="141332" y="317755"/>
                </a:lnTo>
                <a:lnTo>
                  <a:pt x="160608" y="299630"/>
                </a:lnTo>
                <a:lnTo>
                  <a:pt x="170702" y="291748"/>
                </a:lnTo>
                <a:lnTo>
                  <a:pt x="181241" y="284589"/>
                </a:lnTo>
                <a:lnTo>
                  <a:pt x="192077" y="277911"/>
                </a:lnTo>
                <a:lnTo>
                  <a:pt x="205016" y="268697"/>
                </a:lnTo>
                <a:lnTo>
                  <a:pt x="219356" y="257791"/>
                </a:lnTo>
                <a:lnTo>
                  <a:pt x="234632" y="245759"/>
                </a:lnTo>
                <a:lnTo>
                  <a:pt x="247673" y="235832"/>
                </a:lnTo>
                <a:lnTo>
                  <a:pt x="269784" y="219722"/>
                </a:lnTo>
                <a:lnTo>
                  <a:pt x="278728" y="212759"/>
                </a:lnTo>
                <a:lnTo>
                  <a:pt x="286596" y="206212"/>
                </a:lnTo>
                <a:lnTo>
                  <a:pt x="293746" y="199942"/>
                </a:lnTo>
                <a:lnTo>
                  <a:pt x="301370" y="193858"/>
                </a:lnTo>
                <a:lnTo>
                  <a:pt x="309311" y="187896"/>
                </a:lnTo>
                <a:lnTo>
                  <a:pt x="317461" y="182017"/>
                </a:lnTo>
                <a:lnTo>
                  <a:pt x="329058" y="170404"/>
                </a:lnTo>
                <a:lnTo>
                  <a:pt x="333484" y="164641"/>
                </a:lnTo>
                <a:lnTo>
                  <a:pt x="337387" y="156988"/>
                </a:lnTo>
                <a:lnTo>
                  <a:pt x="340942" y="148076"/>
                </a:lnTo>
                <a:lnTo>
                  <a:pt x="344264" y="138325"/>
                </a:lnTo>
                <a:lnTo>
                  <a:pt x="345526" y="130872"/>
                </a:lnTo>
                <a:lnTo>
                  <a:pt x="345416" y="124951"/>
                </a:lnTo>
                <a:lnTo>
                  <a:pt x="344389" y="120051"/>
                </a:lnTo>
                <a:lnTo>
                  <a:pt x="335628" y="106986"/>
                </a:lnTo>
                <a:lnTo>
                  <a:pt x="323163" y="93560"/>
                </a:lnTo>
                <a:lnTo>
                  <a:pt x="311272" y="84418"/>
                </a:lnTo>
                <a:lnTo>
                  <a:pt x="299637" y="79719"/>
                </a:lnTo>
                <a:lnTo>
                  <a:pt x="287164" y="76679"/>
                </a:lnTo>
                <a:lnTo>
                  <a:pt x="272095" y="72152"/>
                </a:lnTo>
                <a:lnTo>
                  <a:pt x="258413" y="69506"/>
                </a:lnTo>
                <a:lnTo>
                  <a:pt x="245982" y="68329"/>
                </a:lnTo>
                <a:lnTo>
                  <a:pt x="234107" y="67807"/>
                </a:lnTo>
                <a:lnTo>
                  <a:pt x="213749" y="673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76"/>
          <p:cNvSpPr/>
          <p:nvPr/>
        </p:nvSpPr>
        <p:spPr>
          <a:xfrm>
            <a:off x="6192442" y="4209138"/>
            <a:ext cx="466165" cy="531455"/>
          </a:xfrm>
          <a:custGeom>
            <a:avLst/>
            <a:gdLst/>
            <a:ahLst/>
            <a:cxnLst/>
            <a:rect l="0" t="0" r="0" b="0"/>
            <a:pathLst>
              <a:path w="466165" h="531455">
                <a:moveTo>
                  <a:pt x="291225" y="17104"/>
                </a:moveTo>
                <a:lnTo>
                  <a:pt x="273022" y="12553"/>
                </a:lnTo>
                <a:lnTo>
                  <a:pt x="259005" y="7779"/>
                </a:lnTo>
                <a:lnTo>
                  <a:pt x="252600" y="5172"/>
                </a:lnTo>
                <a:lnTo>
                  <a:pt x="242615" y="3435"/>
                </a:lnTo>
                <a:lnTo>
                  <a:pt x="230243" y="2276"/>
                </a:lnTo>
                <a:lnTo>
                  <a:pt x="204114" y="989"/>
                </a:lnTo>
                <a:lnTo>
                  <a:pt x="182977" y="417"/>
                </a:lnTo>
                <a:lnTo>
                  <a:pt x="57650" y="0"/>
                </a:lnTo>
                <a:lnTo>
                  <a:pt x="45021" y="939"/>
                </a:lnTo>
                <a:lnTo>
                  <a:pt x="34696" y="2517"/>
                </a:lnTo>
                <a:lnTo>
                  <a:pt x="25908" y="4522"/>
                </a:lnTo>
                <a:lnTo>
                  <a:pt x="13604" y="6750"/>
                </a:lnTo>
                <a:lnTo>
                  <a:pt x="2495" y="8180"/>
                </a:lnTo>
                <a:lnTo>
                  <a:pt x="1583" y="9249"/>
                </a:lnTo>
                <a:lnTo>
                  <a:pt x="976" y="10915"/>
                </a:lnTo>
                <a:lnTo>
                  <a:pt x="571" y="12978"/>
                </a:lnTo>
                <a:lnTo>
                  <a:pt x="120" y="27970"/>
                </a:lnTo>
                <a:lnTo>
                  <a:pt x="0" y="38636"/>
                </a:lnTo>
                <a:lnTo>
                  <a:pt x="872" y="47651"/>
                </a:lnTo>
                <a:lnTo>
                  <a:pt x="4382" y="62748"/>
                </a:lnTo>
                <a:lnTo>
                  <a:pt x="5699" y="75156"/>
                </a:lnTo>
                <a:lnTo>
                  <a:pt x="6577" y="91048"/>
                </a:lnTo>
                <a:lnTo>
                  <a:pt x="7986" y="144000"/>
                </a:lnTo>
                <a:lnTo>
                  <a:pt x="7149" y="155041"/>
                </a:lnTo>
                <a:lnTo>
                  <a:pt x="5638" y="167165"/>
                </a:lnTo>
                <a:lnTo>
                  <a:pt x="3679" y="180009"/>
                </a:lnTo>
                <a:lnTo>
                  <a:pt x="2373" y="189525"/>
                </a:lnTo>
                <a:lnTo>
                  <a:pt x="921" y="202638"/>
                </a:lnTo>
                <a:lnTo>
                  <a:pt x="1487" y="207469"/>
                </a:lnTo>
                <a:lnTo>
                  <a:pt x="2816" y="211641"/>
                </a:lnTo>
                <a:lnTo>
                  <a:pt x="4655" y="215376"/>
                </a:lnTo>
                <a:lnTo>
                  <a:pt x="7786" y="217865"/>
                </a:lnTo>
                <a:lnTo>
                  <a:pt x="11778" y="219525"/>
                </a:lnTo>
                <a:lnTo>
                  <a:pt x="16345" y="220631"/>
                </a:lnTo>
                <a:lnTo>
                  <a:pt x="20341" y="220416"/>
                </a:lnTo>
                <a:lnTo>
                  <a:pt x="23959" y="219321"/>
                </a:lnTo>
                <a:lnTo>
                  <a:pt x="27322" y="217637"/>
                </a:lnTo>
                <a:lnTo>
                  <a:pt x="38680" y="215767"/>
                </a:lnTo>
                <a:lnTo>
                  <a:pt x="45709" y="215269"/>
                </a:lnTo>
                <a:lnTo>
                  <a:pt x="55158" y="213984"/>
                </a:lnTo>
                <a:lnTo>
                  <a:pt x="78356" y="210016"/>
                </a:lnTo>
                <a:lnTo>
                  <a:pt x="90257" y="208578"/>
                </a:lnTo>
                <a:lnTo>
                  <a:pt x="102002" y="207618"/>
                </a:lnTo>
                <a:lnTo>
                  <a:pt x="113641" y="206978"/>
                </a:lnTo>
                <a:lnTo>
                  <a:pt x="136734" y="206268"/>
                </a:lnTo>
                <a:lnTo>
                  <a:pt x="205358" y="205811"/>
                </a:lnTo>
                <a:lnTo>
                  <a:pt x="224455" y="206727"/>
                </a:lnTo>
                <a:lnTo>
                  <a:pt x="241949" y="208289"/>
                </a:lnTo>
                <a:lnTo>
                  <a:pt x="258374" y="210284"/>
                </a:lnTo>
                <a:lnTo>
                  <a:pt x="274087" y="212565"/>
                </a:lnTo>
                <a:lnTo>
                  <a:pt x="304245" y="217641"/>
                </a:lnTo>
                <a:lnTo>
                  <a:pt x="318003" y="220328"/>
                </a:lnTo>
                <a:lnTo>
                  <a:pt x="343449" y="225853"/>
                </a:lnTo>
                <a:lnTo>
                  <a:pt x="355569" y="229613"/>
                </a:lnTo>
                <a:lnTo>
                  <a:pt x="367458" y="234024"/>
                </a:lnTo>
                <a:lnTo>
                  <a:pt x="379194" y="238870"/>
                </a:lnTo>
                <a:lnTo>
                  <a:pt x="389876" y="244005"/>
                </a:lnTo>
                <a:lnTo>
                  <a:pt x="399855" y="249334"/>
                </a:lnTo>
                <a:lnTo>
                  <a:pt x="409365" y="254792"/>
                </a:lnTo>
                <a:lnTo>
                  <a:pt x="417611" y="260335"/>
                </a:lnTo>
                <a:lnTo>
                  <a:pt x="431852" y="271574"/>
                </a:lnTo>
                <a:lnTo>
                  <a:pt x="444531" y="282919"/>
                </a:lnTo>
                <a:lnTo>
                  <a:pt x="450578" y="288612"/>
                </a:lnTo>
                <a:lnTo>
                  <a:pt x="454611" y="294312"/>
                </a:lnTo>
                <a:lnTo>
                  <a:pt x="459091" y="305725"/>
                </a:lnTo>
                <a:lnTo>
                  <a:pt x="466164" y="327411"/>
                </a:lnTo>
                <a:lnTo>
                  <a:pt x="465953" y="334466"/>
                </a:lnTo>
                <a:lnTo>
                  <a:pt x="463909" y="341073"/>
                </a:lnTo>
                <a:lnTo>
                  <a:pt x="455603" y="356353"/>
                </a:lnTo>
                <a:lnTo>
                  <a:pt x="442387" y="379019"/>
                </a:lnTo>
                <a:lnTo>
                  <a:pt x="434862" y="389826"/>
                </a:lnTo>
                <a:lnTo>
                  <a:pt x="426988" y="399888"/>
                </a:lnTo>
                <a:lnTo>
                  <a:pt x="418882" y="409454"/>
                </a:lnTo>
                <a:lnTo>
                  <a:pt x="410620" y="417735"/>
                </a:lnTo>
                <a:lnTo>
                  <a:pt x="402253" y="425162"/>
                </a:lnTo>
                <a:lnTo>
                  <a:pt x="393819" y="432017"/>
                </a:lnTo>
                <a:lnTo>
                  <a:pt x="384386" y="438493"/>
                </a:lnTo>
                <a:lnTo>
                  <a:pt x="374288" y="444715"/>
                </a:lnTo>
                <a:lnTo>
                  <a:pt x="363745" y="450768"/>
                </a:lnTo>
                <a:lnTo>
                  <a:pt x="341871" y="462574"/>
                </a:lnTo>
                <a:lnTo>
                  <a:pt x="330704" y="468389"/>
                </a:lnTo>
                <a:lnTo>
                  <a:pt x="318497" y="474171"/>
                </a:lnTo>
                <a:lnTo>
                  <a:pt x="279515" y="491410"/>
                </a:lnTo>
                <a:lnTo>
                  <a:pt x="255223" y="502861"/>
                </a:lnTo>
                <a:lnTo>
                  <a:pt x="244363" y="507630"/>
                </a:lnTo>
                <a:lnTo>
                  <a:pt x="234267" y="511761"/>
                </a:lnTo>
                <a:lnTo>
                  <a:pt x="224678" y="515468"/>
                </a:lnTo>
                <a:lnTo>
                  <a:pt x="211484" y="522127"/>
                </a:lnTo>
                <a:lnTo>
                  <a:pt x="196928" y="5314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77"/>
          <p:cNvSpPr/>
          <p:nvPr/>
        </p:nvSpPr>
        <p:spPr>
          <a:xfrm>
            <a:off x="5645758" y="4965189"/>
            <a:ext cx="276987" cy="297783"/>
          </a:xfrm>
          <a:custGeom>
            <a:avLst/>
            <a:gdLst/>
            <a:ahLst/>
            <a:cxnLst/>
            <a:rect l="0" t="0" r="0" b="0"/>
            <a:pathLst>
              <a:path w="276987" h="297783">
                <a:moveTo>
                  <a:pt x="229262" y="109731"/>
                </a:moveTo>
                <a:lnTo>
                  <a:pt x="238363" y="105180"/>
                </a:lnTo>
                <a:lnTo>
                  <a:pt x="241997" y="101935"/>
                </a:lnTo>
                <a:lnTo>
                  <a:pt x="248574" y="93248"/>
                </a:lnTo>
                <a:lnTo>
                  <a:pt x="266734" y="68546"/>
                </a:lnTo>
                <a:lnTo>
                  <a:pt x="271388" y="60367"/>
                </a:lnTo>
                <a:lnTo>
                  <a:pt x="274491" y="53009"/>
                </a:lnTo>
                <a:lnTo>
                  <a:pt x="276559" y="46199"/>
                </a:lnTo>
                <a:lnTo>
                  <a:pt x="276986" y="40706"/>
                </a:lnTo>
                <a:lnTo>
                  <a:pt x="276318" y="36092"/>
                </a:lnTo>
                <a:lnTo>
                  <a:pt x="273035" y="28425"/>
                </a:lnTo>
                <a:lnTo>
                  <a:pt x="268401" y="21843"/>
                </a:lnTo>
                <a:lnTo>
                  <a:pt x="260627" y="15742"/>
                </a:lnTo>
                <a:lnTo>
                  <a:pt x="255887" y="12781"/>
                </a:lnTo>
                <a:lnTo>
                  <a:pt x="248080" y="6952"/>
                </a:lnTo>
                <a:lnTo>
                  <a:pt x="244665" y="4064"/>
                </a:lnTo>
                <a:lnTo>
                  <a:pt x="240483" y="2139"/>
                </a:lnTo>
                <a:lnTo>
                  <a:pt x="235790" y="855"/>
                </a:lnTo>
                <a:lnTo>
                  <a:pt x="230756" y="0"/>
                </a:lnTo>
                <a:lnTo>
                  <a:pt x="225495" y="381"/>
                </a:lnTo>
                <a:lnTo>
                  <a:pt x="220083" y="1589"/>
                </a:lnTo>
                <a:lnTo>
                  <a:pt x="214570" y="3346"/>
                </a:lnTo>
                <a:lnTo>
                  <a:pt x="208037" y="4518"/>
                </a:lnTo>
                <a:lnTo>
                  <a:pt x="200825" y="5299"/>
                </a:lnTo>
                <a:lnTo>
                  <a:pt x="193158" y="5819"/>
                </a:lnTo>
                <a:lnTo>
                  <a:pt x="186143" y="7119"/>
                </a:lnTo>
                <a:lnTo>
                  <a:pt x="179561" y="8938"/>
                </a:lnTo>
                <a:lnTo>
                  <a:pt x="173268" y="11103"/>
                </a:lnTo>
                <a:lnTo>
                  <a:pt x="166215" y="14452"/>
                </a:lnTo>
                <a:lnTo>
                  <a:pt x="158655" y="18588"/>
                </a:lnTo>
                <a:lnTo>
                  <a:pt x="150759" y="23252"/>
                </a:lnTo>
                <a:lnTo>
                  <a:pt x="143589" y="27313"/>
                </a:lnTo>
                <a:lnTo>
                  <a:pt x="130542" y="34365"/>
                </a:lnTo>
                <a:lnTo>
                  <a:pt x="123444" y="38532"/>
                </a:lnTo>
                <a:lnTo>
                  <a:pt x="107936" y="48242"/>
                </a:lnTo>
                <a:lnTo>
                  <a:pt x="100753" y="53498"/>
                </a:lnTo>
                <a:lnTo>
                  <a:pt x="94059" y="58907"/>
                </a:lnTo>
                <a:lnTo>
                  <a:pt x="87692" y="64418"/>
                </a:lnTo>
                <a:lnTo>
                  <a:pt x="81542" y="69997"/>
                </a:lnTo>
                <a:lnTo>
                  <a:pt x="69629" y="81277"/>
                </a:lnTo>
                <a:lnTo>
                  <a:pt x="52212" y="98336"/>
                </a:lnTo>
                <a:lnTo>
                  <a:pt x="46458" y="104992"/>
                </a:lnTo>
                <a:lnTo>
                  <a:pt x="40718" y="112287"/>
                </a:lnTo>
                <a:lnTo>
                  <a:pt x="34986" y="120007"/>
                </a:lnTo>
                <a:lnTo>
                  <a:pt x="29259" y="128964"/>
                </a:lnTo>
                <a:lnTo>
                  <a:pt x="23537" y="138745"/>
                </a:lnTo>
                <a:lnTo>
                  <a:pt x="17817" y="149077"/>
                </a:lnTo>
                <a:lnTo>
                  <a:pt x="13051" y="158821"/>
                </a:lnTo>
                <a:lnTo>
                  <a:pt x="8921" y="168175"/>
                </a:lnTo>
                <a:lnTo>
                  <a:pt x="5216" y="177268"/>
                </a:lnTo>
                <a:lnTo>
                  <a:pt x="2745" y="185236"/>
                </a:lnTo>
                <a:lnTo>
                  <a:pt x="1098" y="192452"/>
                </a:lnTo>
                <a:lnTo>
                  <a:pt x="0" y="199169"/>
                </a:lnTo>
                <a:lnTo>
                  <a:pt x="220" y="206503"/>
                </a:lnTo>
                <a:lnTo>
                  <a:pt x="1320" y="214251"/>
                </a:lnTo>
                <a:lnTo>
                  <a:pt x="3005" y="222273"/>
                </a:lnTo>
                <a:lnTo>
                  <a:pt x="5081" y="228574"/>
                </a:lnTo>
                <a:lnTo>
                  <a:pt x="7418" y="233727"/>
                </a:lnTo>
                <a:lnTo>
                  <a:pt x="13507" y="242945"/>
                </a:lnTo>
                <a:lnTo>
                  <a:pt x="17798" y="248071"/>
                </a:lnTo>
                <a:lnTo>
                  <a:pt x="22563" y="253392"/>
                </a:lnTo>
                <a:lnTo>
                  <a:pt x="26693" y="258845"/>
                </a:lnTo>
                <a:lnTo>
                  <a:pt x="30398" y="264385"/>
                </a:lnTo>
                <a:lnTo>
                  <a:pt x="33821" y="269984"/>
                </a:lnTo>
                <a:lnTo>
                  <a:pt x="38960" y="274669"/>
                </a:lnTo>
                <a:lnTo>
                  <a:pt x="45244" y="278744"/>
                </a:lnTo>
                <a:lnTo>
                  <a:pt x="71310" y="292130"/>
                </a:lnTo>
                <a:lnTo>
                  <a:pt x="78240" y="294195"/>
                </a:lnTo>
                <a:lnTo>
                  <a:pt x="85718" y="295572"/>
                </a:lnTo>
                <a:lnTo>
                  <a:pt x="93561" y="296490"/>
                </a:lnTo>
                <a:lnTo>
                  <a:pt x="102600" y="297102"/>
                </a:lnTo>
                <a:lnTo>
                  <a:pt x="112435" y="297510"/>
                </a:lnTo>
                <a:lnTo>
                  <a:pt x="122802" y="297782"/>
                </a:lnTo>
                <a:lnTo>
                  <a:pt x="134476" y="297011"/>
                </a:lnTo>
                <a:lnTo>
                  <a:pt x="147021" y="295544"/>
                </a:lnTo>
                <a:lnTo>
                  <a:pt x="160147" y="293614"/>
                </a:lnTo>
                <a:lnTo>
                  <a:pt x="169850" y="291375"/>
                </a:lnTo>
                <a:lnTo>
                  <a:pt x="177272" y="288929"/>
                </a:lnTo>
                <a:lnTo>
                  <a:pt x="183172" y="286347"/>
                </a:lnTo>
                <a:lnTo>
                  <a:pt x="194807" y="280936"/>
                </a:lnTo>
                <a:lnTo>
                  <a:pt x="200577" y="278161"/>
                </a:lnTo>
                <a:lnTo>
                  <a:pt x="205376" y="275357"/>
                </a:lnTo>
                <a:lnTo>
                  <a:pt x="213248" y="269703"/>
                </a:lnTo>
                <a:lnTo>
                  <a:pt x="219922" y="264014"/>
                </a:lnTo>
                <a:lnTo>
                  <a:pt x="226063" y="258311"/>
                </a:lnTo>
                <a:lnTo>
                  <a:pt x="231968" y="252601"/>
                </a:lnTo>
                <a:lnTo>
                  <a:pt x="233923" y="249745"/>
                </a:lnTo>
                <a:lnTo>
                  <a:pt x="236096" y="244032"/>
                </a:lnTo>
                <a:lnTo>
                  <a:pt x="239601" y="235778"/>
                </a:lnTo>
                <a:lnTo>
                  <a:pt x="241870" y="230910"/>
                </a:lnTo>
                <a:lnTo>
                  <a:pt x="243382" y="225759"/>
                </a:lnTo>
                <a:lnTo>
                  <a:pt x="244390" y="220421"/>
                </a:lnTo>
                <a:lnTo>
                  <a:pt x="245511" y="213218"/>
                </a:lnTo>
                <a:lnTo>
                  <a:pt x="245809" y="213965"/>
                </a:lnTo>
                <a:lnTo>
                  <a:pt x="246008" y="216368"/>
                </a:lnTo>
                <a:lnTo>
                  <a:pt x="247093" y="217969"/>
                </a:lnTo>
                <a:lnTo>
                  <a:pt x="248770" y="219037"/>
                </a:lnTo>
                <a:lnTo>
                  <a:pt x="250839" y="219749"/>
                </a:lnTo>
                <a:lnTo>
                  <a:pt x="252219" y="221176"/>
                </a:lnTo>
                <a:lnTo>
                  <a:pt x="253139" y="223080"/>
                </a:lnTo>
                <a:lnTo>
                  <a:pt x="254979" y="2297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78"/>
          <p:cNvSpPr/>
          <p:nvPr/>
        </p:nvSpPr>
        <p:spPr>
          <a:xfrm>
            <a:off x="5129309" y="5061829"/>
            <a:ext cx="342337" cy="495915"/>
          </a:xfrm>
          <a:custGeom>
            <a:avLst/>
            <a:gdLst/>
            <a:ahLst/>
            <a:cxnLst/>
            <a:rect l="0" t="0" r="0" b="0"/>
            <a:pathLst>
              <a:path w="342337" h="495915">
                <a:moveTo>
                  <a:pt x="68483" y="13091"/>
                </a:moveTo>
                <a:lnTo>
                  <a:pt x="63932" y="8540"/>
                </a:lnTo>
                <a:lnTo>
                  <a:pt x="61639" y="8152"/>
                </a:lnTo>
                <a:lnTo>
                  <a:pt x="59158" y="8845"/>
                </a:lnTo>
                <a:lnTo>
                  <a:pt x="53861" y="12157"/>
                </a:lnTo>
                <a:lnTo>
                  <a:pt x="48332" y="16803"/>
                </a:lnTo>
                <a:lnTo>
                  <a:pt x="46477" y="19375"/>
                </a:lnTo>
                <a:lnTo>
                  <a:pt x="36248" y="42844"/>
                </a:lnTo>
                <a:lnTo>
                  <a:pt x="30979" y="53619"/>
                </a:lnTo>
                <a:lnTo>
                  <a:pt x="28002" y="64758"/>
                </a:lnTo>
                <a:lnTo>
                  <a:pt x="27208" y="70396"/>
                </a:lnTo>
                <a:lnTo>
                  <a:pt x="23821" y="80822"/>
                </a:lnTo>
                <a:lnTo>
                  <a:pt x="18706" y="94440"/>
                </a:lnTo>
                <a:lnTo>
                  <a:pt x="12438" y="110186"/>
                </a:lnTo>
                <a:lnTo>
                  <a:pt x="8260" y="123540"/>
                </a:lnTo>
                <a:lnTo>
                  <a:pt x="5474" y="135302"/>
                </a:lnTo>
                <a:lnTo>
                  <a:pt x="3618" y="146000"/>
                </a:lnTo>
                <a:lnTo>
                  <a:pt x="2380" y="155037"/>
                </a:lnTo>
                <a:lnTo>
                  <a:pt x="1003" y="170158"/>
                </a:lnTo>
                <a:lnTo>
                  <a:pt x="392" y="183228"/>
                </a:lnTo>
                <a:lnTo>
                  <a:pt x="121" y="198245"/>
                </a:lnTo>
                <a:lnTo>
                  <a:pt x="0" y="220794"/>
                </a:lnTo>
                <a:lnTo>
                  <a:pt x="920" y="228712"/>
                </a:lnTo>
                <a:lnTo>
                  <a:pt x="2486" y="233991"/>
                </a:lnTo>
                <a:lnTo>
                  <a:pt x="4483" y="237510"/>
                </a:lnTo>
                <a:lnTo>
                  <a:pt x="8671" y="240808"/>
                </a:lnTo>
                <a:lnTo>
                  <a:pt x="14321" y="243960"/>
                </a:lnTo>
                <a:lnTo>
                  <a:pt x="20945" y="247014"/>
                </a:lnTo>
                <a:lnTo>
                  <a:pt x="27266" y="249049"/>
                </a:lnTo>
                <a:lnTo>
                  <a:pt x="33385" y="250406"/>
                </a:lnTo>
                <a:lnTo>
                  <a:pt x="39369" y="251311"/>
                </a:lnTo>
                <a:lnTo>
                  <a:pt x="47169" y="250962"/>
                </a:lnTo>
                <a:lnTo>
                  <a:pt x="56179" y="249777"/>
                </a:lnTo>
                <a:lnTo>
                  <a:pt x="89603" y="243557"/>
                </a:lnTo>
                <a:lnTo>
                  <a:pt x="102565" y="241031"/>
                </a:lnTo>
                <a:lnTo>
                  <a:pt x="114064" y="237440"/>
                </a:lnTo>
                <a:lnTo>
                  <a:pt x="124588" y="233142"/>
                </a:lnTo>
                <a:lnTo>
                  <a:pt x="134461" y="228372"/>
                </a:lnTo>
                <a:lnTo>
                  <a:pt x="146758" y="223286"/>
                </a:lnTo>
                <a:lnTo>
                  <a:pt x="160672" y="217991"/>
                </a:lnTo>
                <a:lnTo>
                  <a:pt x="175662" y="212556"/>
                </a:lnTo>
                <a:lnTo>
                  <a:pt x="187561" y="207028"/>
                </a:lnTo>
                <a:lnTo>
                  <a:pt x="197398" y="201437"/>
                </a:lnTo>
                <a:lnTo>
                  <a:pt x="205862" y="195805"/>
                </a:lnTo>
                <a:lnTo>
                  <a:pt x="249628" y="165124"/>
                </a:lnTo>
                <a:lnTo>
                  <a:pt x="262589" y="155404"/>
                </a:lnTo>
                <a:lnTo>
                  <a:pt x="273135" y="147018"/>
                </a:lnTo>
                <a:lnTo>
                  <a:pt x="282070" y="139524"/>
                </a:lnTo>
                <a:lnTo>
                  <a:pt x="288980" y="132622"/>
                </a:lnTo>
                <a:lnTo>
                  <a:pt x="299196" y="119873"/>
                </a:lnTo>
                <a:lnTo>
                  <a:pt x="305160" y="109996"/>
                </a:lnTo>
                <a:lnTo>
                  <a:pt x="311992" y="97697"/>
                </a:lnTo>
                <a:lnTo>
                  <a:pt x="319405" y="83782"/>
                </a:lnTo>
                <a:lnTo>
                  <a:pt x="324347" y="72601"/>
                </a:lnTo>
                <a:lnTo>
                  <a:pt x="327642" y="63242"/>
                </a:lnTo>
                <a:lnTo>
                  <a:pt x="332255" y="48715"/>
                </a:lnTo>
                <a:lnTo>
                  <a:pt x="339254" y="34229"/>
                </a:lnTo>
                <a:lnTo>
                  <a:pt x="341751" y="19248"/>
                </a:lnTo>
                <a:lnTo>
                  <a:pt x="342336" y="11700"/>
                </a:lnTo>
                <a:lnTo>
                  <a:pt x="341539" y="9306"/>
                </a:lnTo>
                <a:lnTo>
                  <a:pt x="340055" y="7710"/>
                </a:lnTo>
                <a:lnTo>
                  <a:pt x="335867" y="4984"/>
                </a:lnTo>
                <a:lnTo>
                  <a:pt x="330830" y="598"/>
                </a:lnTo>
                <a:lnTo>
                  <a:pt x="329107" y="0"/>
                </a:lnTo>
                <a:lnTo>
                  <a:pt x="327957" y="553"/>
                </a:lnTo>
                <a:lnTo>
                  <a:pt x="327190" y="1875"/>
                </a:lnTo>
                <a:lnTo>
                  <a:pt x="326339" y="5883"/>
                </a:lnTo>
                <a:lnTo>
                  <a:pt x="325860" y="21115"/>
                </a:lnTo>
                <a:lnTo>
                  <a:pt x="325698" y="55845"/>
                </a:lnTo>
                <a:lnTo>
                  <a:pt x="324732" y="64453"/>
                </a:lnTo>
                <a:lnTo>
                  <a:pt x="323136" y="73050"/>
                </a:lnTo>
                <a:lnTo>
                  <a:pt x="321119" y="81639"/>
                </a:lnTo>
                <a:lnTo>
                  <a:pt x="319774" y="94032"/>
                </a:lnTo>
                <a:lnTo>
                  <a:pt x="318878" y="108961"/>
                </a:lnTo>
                <a:lnTo>
                  <a:pt x="317882" y="140473"/>
                </a:lnTo>
                <a:lnTo>
                  <a:pt x="317243" y="191746"/>
                </a:lnTo>
                <a:lnTo>
                  <a:pt x="317116" y="261317"/>
                </a:lnTo>
                <a:lnTo>
                  <a:pt x="316153" y="283350"/>
                </a:lnTo>
                <a:lnTo>
                  <a:pt x="314559" y="305658"/>
                </a:lnTo>
                <a:lnTo>
                  <a:pt x="312544" y="328151"/>
                </a:lnTo>
                <a:lnTo>
                  <a:pt x="310248" y="346003"/>
                </a:lnTo>
                <a:lnTo>
                  <a:pt x="307765" y="360762"/>
                </a:lnTo>
                <a:lnTo>
                  <a:pt x="305156" y="373459"/>
                </a:lnTo>
                <a:lnTo>
                  <a:pt x="302466" y="384781"/>
                </a:lnTo>
                <a:lnTo>
                  <a:pt x="299719" y="395187"/>
                </a:lnTo>
                <a:lnTo>
                  <a:pt x="296935" y="404982"/>
                </a:lnTo>
                <a:lnTo>
                  <a:pt x="277095" y="481898"/>
                </a:lnTo>
                <a:lnTo>
                  <a:pt x="274791" y="495867"/>
                </a:lnTo>
                <a:lnTo>
                  <a:pt x="274601" y="495914"/>
                </a:lnTo>
                <a:lnTo>
                  <a:pt x="274475" y="494993"/>
                </a:lnTo>
                <a:lnTo>
                  <a:pt x="275344" y="494379"/>
                </a:lnTo>
                <a:lnTo>
                  <a:pt x="282795" y="493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79"/>
          <p:cNvSpPr/>
          <p:nvPr/>
        </p:nvSpPr>
        <p:spPr>
          <a:xfrm>
            <a:off x="5634990" y="5546407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80"/>
          <p:cNvSpPr/>
          <p:nvPr/>
        </p:nvSpPr>
        <p:spPr>
          <a:xfrm>
            <a:off x="5674478" y="5136700"/>
            <a:ext cx="354848" cy="615448"/>
          </a:xfrm>
          <a:custGeom>
            <a:avLst/>
            <a:gdLst/>
            <a:ahLst/>
            <a:cxnLst/>
            <a:rect l="0" t="0" r="0" b="0"/>
            <a:pathLst>
              <a:path w="354848" h="615448">
                <a:moveTo>
                  <a:pt x="354847" y="41090"/>
                </a:moveTo>
                <a:lnTo>
                  <a:pt x="346098" y="33294"/>
                </a:lnTo>
                <a:lnTo>
                  <a:pt x="340442" y="29224"/>
                </a:lnTo>
                <a:lnTo>
                  <a:pt x="333813" y="24607"/>
                </a:lnTo>
                <a:lnTo>
                  <a:pt x="327489" y="21529"/>
                </a:lnTo>
                <a:lnTo>
                  <a:pt x="321369" y="19477"/>
                </a:lnTo>
                <a:lnTo>
                  <a:pt x="315383" y="18108"/>
                </a:lnTo>
                <a:lnTo>
                  <a:pt x="309488" y="16244"/>
                </a:lnTo>
                <a:lnTo>
                  <a:pt x="303652" y="14048"/>
                </a:lnTo>
                <a:lnTo>
                  <a:pt x="297857" y="11632"/>
                </a:lnTo>
                <a:lnTo>
                  <a:pt x="291136" y="10022"/>
                </a:lnTo>
                <a:lnTo>
                  <a:pt x="283798" y="8947"/>
                </a:lnTo>
                <a:lnTo>
                  <a:pt x="276049" y="8232"/>
                </a:lnTo>
                <a:lnTo>
                  <a:pt x="267072" y="8707"/>
                </a:lnTo>
                <a:lnTo>
                  <a:pt x="257278" y="9976"/>
                </a:lnTo>
                <a:lnTo>
                  <a:pt x="246938" y="11775"/>
                </a:lnTo>
                <a:lnTo>
                  <a:pt x="237187" y="12974"/>
                </a:lnTo>
                <a:lnTo>
                  <a:pt x="227830" y="13773"/>
                </a:lnTo>
                <a:lnTo>
                  <a:pt x="218733" y="14306"/>
                </a:lnTo>
                <a:lnTo>
                  <a:pt x="209812" y="15614"/>
                </a:lnTo>
                <a:lnTo>
                  <a:pt x="201007" y="17438"/>
                </a:lnTo>
                <a:lnTo>
                  <a:pt x="192279" y="19607"/>
                </a:lnTo>
                <a:lnTo>
                  <a:pt x="182651" y="22958"/>
                </a:lnTo>
                <a:lnTo>
                  <a:pt x="172422" y="27097"/>
                </a:lnTo>
                <a:lnTo>
                  <a:pt x="161792" y="31761"/>
                </a:lnTo>
                <a:lnTo>
                  <a:pt x="151849" y="36776"/>
                </a:lnTo>
                <a:lnTo>
                  <a:pt x="142362" y="42024"/>
                </a:lnTo>
                <a:lnTo>
                  <a:pt x="133181" y="47427"/>
                </a:lnTo>
                <a:lnTo>
                  <a:pt x="115358" y="58511"/>
                </a:lnTo>
                <a:lnTo>
                  <a:pt x="80634" y="81149"/>
                </a:lnTo>
                <a:lnTo>
                  <a:pt x="72978" y="87798"/>
                </a:lnTo>
                <a:lnTo>
                  <a:pt x="65969" y="95089"/>
                </a:lnTo>
                <a:lnTo>
                  <a:pt x="59392" y="102807"/>
                </a:lnTo>
                <a:lnTo>
                  <a:pt x="52149" y="110809"/>
                </a:lnTo>
                <a:lnTo>
                  <a:pt x="36482" y="127321"/>
                </a:lnTo>
                <a:lnTo>
                  <a:pt x="30209" y="135725"/>
                </a:lnTo>
                <a:lnTo>
                  <a:pt x="20698" y="152682"/>
                </a:lnTo>
                <a:lnTo>
                  <a:pt x="16828" y="162157"/>
                </a:lnTo>
                <a:lnTo>
                  <a:pt x="13296" y="172284"/>
                </a:lnTo>
                <a:lnTo>
                  <a:pt x="783" y="211361"/>
                </a:lnTo>
                <a:lnTo>
                  <a:pt x="0" y="229161"/>
                </a:lnTo>
                <a:lnTo>
                  <a:pt x="2827" y="246597"/>
                </a:lnTo>
                <a:lnTo>
                  <a:pt x="7258" y="263871"/>
                </a:lnTo>
                <a:lnTo>
                  <a:pt x="10726" y="270573"/>
                </a:lnTo>
                <a:lnTo>
                  <a:pt x="19659" y="280560"/>
                </a:lnTo>
                <a:lnTo>
                  <a:pt x="52127" y="312754"/>
                </a:lnTo>
                <a:lnTo>
                  <a:pt x="58736" y="317449"/>
                </a:lnTo>
                <a:lnTo>
                  <a:pt x="66000" y="321532"/>
                </a:lnTo>
                <a:lnTo>
                  <a:pt x="73699" y="325206"/>
                </a:lnTo>
                <a:lnTo>
                  <a:pt x="81690" y="327655"/>
                </a:lnTo>
                <a:lnTo>
                  <a:pt x="89875" y="329289"/>
                </a:lnTo>
                <a:lnTo>
                  <a:pt x="98189" y="330377"/>
                </a:lnTo>
                <a:lnTo>
                  <a:pt x="106589" y="331103"/>
                </a:lnTo>
                <a:lnTo>
                  <a:pt x="115046" y="331587"/>
                </a:lnTo>
                <a:lnTo>
                  <a:pt x="123542" y="331910"/>
                </a:lnTo>
                <a:lnTo>
                  <a:pt x="132064" y="331172"/>
                </a:lnTo>
                <a:lnTo>
                  <a:pt x="140602" y="329728"/>
                </a:lnTo>
                <a:lnTo>
                  <a:pt x="149152" y="327812"/>
                </a:lnTo>
                <a:lnTo>
                  <a:pt x="157709" y="325583"/>
                </a:lnTo>
                <a:lnTo>
                  <a:pt x="166272" y="323145"/>
                </a:lnTo>
                <a:lnTo>
                  <a:pt x="174838" y="320566"/>
                </a:lnTo>
                <a:lnTo>
                  <a:pt x="183405" y="316942"/>
                </a:lnTo>
                <a:lnTo>
                  <a:pt x="191975" y="312621"/>
                </a:lnTo>
                <a:lnTo>
                  <a:pt x="200546" y="307836"/>
                </a:lnTo>
                <a:lnTo>
                  <a:pt x="208164" y="302740"/>
                </a:lnTo>
                <a:lnTo>
                  <a:pt x="215148" y="297438"/>
                </a:lnTo>
                <a:lnTo>
                  <a:pt x="221710" y="291999"/>
                </a:lnTo>
                <a:lnTo>
                  <a:pt x="228941" y="286467"/>
                </a:lnTo>
                <a:lnTo>
                  <a:pt x="236619" y="280875"/>
                </a:lnTo>
                <a:lnTo>
                  <a:pt x="244596" y="275242"/>
                </a:lnTo>
                <a:lnTo>
                  <a:pt x="250866" y="268628"/>
                </a:lnTo>
                <a:lnTo>
                  <a:pt x="260373" y="253660"/>
                </a:lnTo>
                <a:lnTo>
                  <a:pt x="270313" y="237483"/>
                </a:lnTo>
                <a:lnTo>
                  <a:pt x="280129" y="220768"/>
                </a:lnTo>
                <a:lnTo>
                  <a:pt x="287666" y="203814"/>
                </a:lnTo>
                <a:lnTo>
                  <a:pt x="291010" y="192435"/>
                </a:lnTo>
                <a:lnTo>
                  <a:pt x="294191" y="179134"/>
                </a:lnTo>
                <a:lnTo>
                  <a:pt x="297265" y="164552"/>
                </a:lnTo>
                <a:lnTo>
                  <a:pt x="299313" y="151973"/>
                </a:lnTo>
                <a:lnTo>
                  <a:pt x="300680" y="140729"/>
                </a:lnTo>
                <a:lnTo>
                  <a:pt x="301590" y="130376"/>
                </a:lnTo>
                <a:lnTo>
                  <a:pt x="302602" y="111252"/>
                </a:lnTo>
                <a:lnTo>
                  <a:pt x="302099" y="93228"/>
                </a:lnTo>
                <a:lnTo>
                  <a:pt x="298701" y="75692"/>
                </a:lnTo>
                <a:lnTo>
                  <a:pt x="295509" y="65110"/>
                </a:lnTo>
                <a:lnTo>
                  <a:pt x="291475" y="53294"/>
                </a:lnTo>
                <a:lnTo>
                  <a:pt x="286882" y="40653"/>
                </a:lnTo>
                <a:lnTo>
                  <a:pt x="281914" y="29368"/>
                </a:lnTo>
                <a:lnTo>
                  <a:pt x="276697" y="18988"/>
                </a:lnTo>
                <a:lnTo>
                  <a:pt x="267726" y="3644"/>
                </a:lnTo>
                <a:lnTo>
                  <a:pt x="265334" y="886"/>
                </a:lnTo>
                <a:lnTo>
                  <a:pt x="263739" y="0"/>
                </a:lnTo>
                <a:lnTo>
                  <a:pt x="263628" y="3219"/>
                </a:lnTo>
                <a:lnTo>
                  <a:pt x="266045" y="16955"/>
                </a:lnTo>
                <a:lnTo>
                  <a:pt x="267070" y="27858"/>
                </a:lnTo>
                <a:lnTo>
                  <a:pt x="267754" y="40841"/>
                </a:lnTo>
                <a:lnTo>
                  <a:pt x="268210" y="55211"/>
                </a:lnTo>
                <a:lnTo>
                  <a:pt x="269466" y="73364"/>
                </a:lnTo>
                <a:lnTo>
                  <a:pt x="273402" y="116394"/>
                </a:lnTo>
                <a:lnTo>
                  <a:pt x="275785" y="136060"/>
                </a:lnTo>
                <a:lnTo>
                  <a:pt x="278327" y="153933"/>
                </a:lnTo>
                <a:lnTo>
                  <a:pt x="280973" y="170612"/>
                </a:lnTo>
                <a:lnTo>
                  <a:pt x="286454" y="214543"/>
                </a:lnTo>
                <a:lnTo>
                  <a:pt x="289249" y="239592"/>
                </a:lnTo>
                <a:lnTo>
                  <a:pt x="291112" y="262007"/>
                </a:lnTo>
                <a:lnTo>
                  <a:pt x="292355" y="282666"/>
                </a:lnTo>
                <a:lnTo>
                  <a:pt x="294687" y="329431"/>
                </a:lnTo>
                <a:lnTo>
                  <a:pt x="300403" y="425610"/>
                </a:lnTo>
                <a:lnTo>
                  <a:pt x="302075" y="466622"/>
                </a:lnTo>
                <a:lnTo>
                  <a:pt x="300615" y="487655"/>
                </a:lnTo>
                <a:lnTo>
                  <a:pt x="297737" y="510250"/>
                </a:lnTo>
                <a:lnTo>
                  <a:pt x="293914" y="533886"/>
                </a:lnTo>
                <a:lnTo>
                  <a:pt x="290412" y="553453"/>
                </a:lnTo>
                <a:lnTo>
                  <a:pt x="277694" y="6154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81"/>
          <p:cNvSpPr/>
          <p:nvPr/>
        </p:nvSpPr>
        <p:spPr>
          <a:xfrm>
            <a:off x="5532365" y="5701418"/>
            <a:ext cx="126753" cy="84911"/>
          </a:xfrm>
          <a:custGeom>
            <a:avLst/>
            <a:gdLst/>
            <a:ahLst/>
            <a:cxnLst/>
            <a:rect l="0" t="0" r="0" b="0"/>
            <a:pathLst>
              <a:path w="126753" h="84911">
                <a:moveTo>
                  <a:pt x="94052" y="16439"/>
                </a:moveTo>
                <a:lnTo>
                  <a:pt x="84951" y="7338"/>
                </a:lnTo>
                <a:lnTo>
                  <a:pt x="81317" y="4656"/>
                </a:lnTo>
                <a:lnTo>
                  <a:pt x="77942" y="2869"/>
                </a:lnTo>
                <a:lnTo>
                  <a:pt x="74739" y="1678"/>
                </a:lnTo>
                <a:lnTo>
                  <a:pt x="70699" y="883"/>
                </a:lnTo>
                <a:lnTo>
                  <a:pt x="66101" y="353"/>
                </a:lnTo>
                <a:lnTo>
                  <a:pt x="61131" y="0"/>
                </a:lnTo>
                <a:lnTo>
                  <a:pt x="56864" y="717"/>
                </a:lnTo>
                <a:lnTo>
                  <a:pt x="53068" y="2148"/>
                </a:lnTo>
                <a:lnTo>
                  <a:pt x="49584" y="4055"/>
                </a:lnTo>
                <a:lnTo>
                  <a:pt x="26478" y="15838"/>
                </a:lnTo>
                <a:lnTo>
                  <a:pt x="19475" y="19849"/>
                </a:lnTo>
                <a:lnTo>
                  <a:pt x="13854" y="23475"/>
                </a:lnTo>
                <a:lnTo>
                  <a:pt x="9154" y="26845"/>
                </a:lnTo>
                <a:lnTo>
                  <a:pt x="6021" y="30996"/>
                </a:lnTo>
                <a:lnTo>
                  <a:pt x="3933" y="35669"/>
                </a:lnTo>
                <a:lnTo>
                  <a:pt x="2540" y="40689"/>
                </a:lnTo>
                <a:lnTo>
                  <a:pt x="1611" y="44988"/>
                </a:lnTo>
                <a:lnTo>
                  <a:pt x="992" y="48807"/>
                </a:lnTo>
                <a:lnTo>
                  <a:pt x="580" y="52305"/>
                </a:lnTo>
                <a:lnTo>
                  <a:pt x="305" y="57495"/>
                </a:lnTo>
                <a:lnTo>
                  <a:pt x="0" y="70881"/>
                </a:lnTo>
                <a:lnTo>
                  <a:pt x="870" y="75594"/>
                </a:lnTo>
                <a:lnTo>
                  <a:pt x="2404" y="78736"/>
                </a:lnTo>
                <a:lnTo>
                  <a:pt x="4378" y="80830"/>
                </a:lnTo>
                <a:lnTo>
                  <a:pt x="6647" y="82227"/>
                </a:lnTo>
                <a:lnTo>
                  <a:pt x="9112" y="83157"/>
                </a:lnTo>
                <a:lnTo>
                  <a:pt x="11708" y="83778"/>
                </a:lnTo>
                <a:lnTo>
                  <a:pt x="14391" y="84192"/>
                </a:lnTo>
                <a:lnTo>
                  <a:pt x="17132" y="84467"/>
                </a:lnTo>
                <a:lnTo>
                  <a:pt x="19912" y="84651"/>
                </a:lnTo>
                <a:lnTo>
                  <a:pt x="22718" y="84774"/>
                </a:lnTo>
                <a:lnTo>
                  <a:pt x="28375" y="84910"/>
                </a:lnTo>
                <a:lnTo>
                  <a:pt x="31217" y="83994"/>
                </a:lnTo>
                <a:lnTo>
                  <a:pt x="34065" y="82431"/>
                </a:lnTo>
                <a:lnTo>
                  <a:pt x="36915" y="80436"/>
                </a:lnTo>
                <a:lnTo>
                  <a:pt x="40721" y="79106"/>
                </a:lnTo>
                <a:lnTo>
                  <a:pt x="45163" y="78220"/>
                </a:lnTo>
                <a:lnTo>
                  <a:pt x="50029" y="77629"/>
                </a:lnTo>
                <a:lnTo>
                  <a:pt x="54226" y="76282"/>
                </a:lnTo>
                <a:lnTo>
                  <a:pt x="57976" y="74432"/>
                </a:lnTo>
                <a:lnTo>
                  <a:pt x="61429" y="72246"/>
                </a:lnTo>
                <a:lnTo>
                  <a:pt x="66588" y="66979"/>
                </a:lnTo>
                <a:lnTo>
                  <a:pt x="72885" y="59657"/>
                </a:lnTo>
                <a:lnTo>
                  <a:pt x="79941" y="50966"/>
                </a:lnTo>
                <a:lnTo>
                  <a:pt x="85597" y="44220"/>
                </a:lnTo>
                <a:lnTo>
                  <a:pt x="90320" y="38770"/>
                </a:lnTo>
                <a:lnTo>
                  <a:pt x="100194" y="27729"/>
                </a:lnTo>
                <a:lnTo>
                  <a:pt x="101005" y="25871"/>
                </a:lnTo>
                <a:lnTo>
                  <a:pt x="101544" y="23679"/>
                </a:lnTo>
                <a:lnTo>
                  <a:pt x="101905" y="21266"/>
                </a:lnTo>
                <a:lnTo>
                  <a:pt x="101192" y="18705"/>
                </a:lnTo>
                <a:lnTo>
                  <a:pt x="99764" y="16045"/>
                </a:lnTo>
                <a:lnTo>
                  <a:pt x="97861" y="13319"/>
                </a:lnTo>
                <a:lnTo>
                  <a:pt x="94686" y="11501"/>
                </a:lnTo>
                <a:lnTo>
                  <a:pt x="90665" y="10290"/>
                </a:lnTo>
                <a:lnTo>
                  <a:pt x="86079" y="9482"/>
                </a:lnTo>
                <a:lnTo>
                  <a:pt x="82069" y="9896"/>
                </a:lnTo>
                <a:lnTo>
                  <a:pt x="78444" y="11125"/>
                </a:lnTo>
                <a:lnTo>
                  <a:pt x="66250" y="17405"/>
                </a:lnTo>
                <a:lnTo>
                  <a:pt x="61230" y="19940"/>
                </a:lnTo>
                <a:lnTo>
                  <a:pt x="56931" y="21631"/>
                </a:lnTo>
                <a:lnTo>
                  <a:pt x="53112" y="22758"/>
                </a:lnTo>
                <a:lnTo>
                  <a:pt x="49614" y="23509"/>
                </a:lnTo>
                <a:lnTo>
                  <a:pt x="46329" y="24963"/>
                </a:lnTo>
                <a:lnTo>
                  <a:pt x="43187" y="26884"/>
                </a:lnTo>
                <a:lnTo>
                  <a:pt x="40140" y="29117"/>
                </a:lnTo>
                <a:lnTo>
                  <a:pt x="37155" y="31559"/>
                </a:lnTo>
                <a:lnTo>
                  <a:pt x="34213" y="34139"/>
                </a:lnTo>
                <a:lnTo>
                  <a:pt x="31300" y="36811"/>
                </a:lnTo>
                <a:lnTo>
                  <a:pt x="29357" y="39546"/>
                </a:lnTo>
                <a:lnTo>
                  <a:pt x="28062" y="42321"/>
                </a:lnTo>
                <a:lnTo>
                  <a:pt x="27199" y="45124"/>
                </a:lnTo>
                <a:lnTo>
                  <a:pt x="27576" y="47945"/>
                </a:lnTo>
                <a:lnTo>
                  <a:pt x="28779" y="50778"/>
                </a:lnTo>
                <a:lnTo>
                  <a:pt x="30535" y="53619"/>
                </a:lnTo>
                <a:lnTo>
                  <a:pt x="32657" y="55513"/>
                </a:lnTo>
                <a:lnTo>
                  <a:pt x="35025" y="56776"/>
                </a:lnTo>
                <a:lnTo>
                  <a:pt x="37555" y="57618"/>
                </a:lnTo>
                <a:lnTo>
                  <a:pt x="41148" y="58179"/>
                </a:lnTo>
                <a:lnTo>
                  <a:pt x="45448" y="58554"/>
                </a:lnTo>
                <a:lnTo>
                  <a:pt x="54352" y="58969"/>
                </a:lnTo>
                <a:lnTo>
                  <a:pt x="61485" y="59154"/>
                </a:lnTo>
                <a:lnTo>
                  <a:pt x="64721" y="58250"/>
                </a:lnTo>
                <a:lnTo>
                  <a:pt x="67831" y="56696"/>
                </a:lnTo>
                <a:lnTo>
                  <a:pt x="70856" y="54707"/>
                </a:lnTo>
                <a:lnTo>
                  <a:pt x="73826" y="52428"/>
                </a:lnTo>
                <a:lnTo>
                  <a:pt x="76758" y="49957"/>
                </a:lnTo>
                <a:lnTo>
                  <a:pt x="79665" y="47357"/>
                </a:lnTo>
                <a:lnTo>
                  <a:pt x="83508" y="44671"/>
                </a:lnTo>
                <a:lnTo>
                  <a:pt x="87975" y="41928"/>
                </a:lnTo>
                <a:lnTo>
                  <a:pt x="92859" y="39147"/>
                </a:lnTo>
                <a:lnTo>
                  <a:pt x="97066" y="37292"/>
                </a:lnTo>
                <a:lnTo>
                  <a:pt x="100824" y="36056"/>
                </a:lnTo>
                <a:lnTo>
                  <a:pt x="104282" y="35232"/>
                </a:lnTo>
                <a:lnTo>
                  <a:pt x="107539" y="32778"/>
                </a:lnTo>
                <a:lnTo>
                  <a:pt x="110664" y="29237"/>
                </a:lnTo>
                <a:lnTo>
                  <a:pt x="113699" y="24971"/>
                </a:lnTo>
                <a:lnTo>
                  <a:pt x="116675" y="22127"/>
                </a:lnTo>
                <a:lnTo>
                  <a:pt x="119612" y="20231"/>
                </a:lnTo>
                <a:lnTo>
                  <a:pt x="122522" y="18967"/>
                </a:lnTo>
                <a:lnTo>
                  <a:pt x="123509" y="17172"/>
                </a:lnTo>
                <a:lnTo>
                  <a:pt x="123215" y="15023"/>
                </a:lnTo>
                <a:lnTo>
                  <a:pt x="122067" y="12637"/>
                </a:lnTo>
                <a:lnTo>
                  <a:pt x="120349" y="11047"/>
                </a:lnTo>
                <a:lnTo>
                  <a:pt x="118250" y="9987"/>
                </a:lnTo>
                <a:lnTo>
                  <a:pt x="115899" y="9280"/>
                </a:lnTo>
                <a:lnTo>
                  <a:pt x="113379" y="8809"/>
                </a:lnTo>
                <a:lnTo>
                  <a:pt x="110747" y="8495"/>
                </a:lnTo>
                <a:lnTo>
                  <a:pt x="108039" y="8286"/>
                </a:lnTo>
                <a:lnTo>
                  <a:pt x="104330" y="9098"/>
                </a:lnTo>
                <a:lnTo>
                  <a:pt x="99951" y="10593"/>
                </a:lnTo>
                <a:lnTo>
                  <a:pt x="95127" y="12542"/>
                </a:lnTo>
                <a:lnTo>
                  <a:pt x="90006" y="14793"/>
                </a:lnTo>
                <a:lnTo>
                  <a:pt x="79237" y="19835"/>
                </a:lnTo>
                <a:lnTo>
                  <a:pt x="72745" y="22513"/>
                </a:lnTo>
                <a:lnTo>
                  <a:pt x="65560" y="25251"/>
                </a:lnTo>
                <a:lnTo>
                  <a:pt x="57912" y="28029"/>
                </a:lnTo>
                <a:lnTo>
                  <a:pt x="50909" y="31786"/>
                </a:lnTo>
                <a:lnTo>
                  <a:pt x="44335" y="36195"/>
                </a:lnTo>
                <a:lnTo>
                  <a:pt x="38047" y="41040"/>
                </a:lnTo>
                <a:lnTo>
                  <a:pt x="32903" y="45222"/>
                </a:lnTo>
                <a:lnTo>
                  <a:pt x="28521" y="48963"/>
                </a:lnTo>
                <a:lnTo>
                  <a:pt x="24647" y="52409"/>
                </a:lnTo>
                <a:lnTo>
                  <a:pt x="22065" y="55659"/>
                </a:lnTo>
                <a:lnTo>
                  <a:pt x="20343" y="58778"/>
                </a:lnTo>
                <a:lnTo>
                  <a:pt x="19195" y="61810"/>
                </a:lnTo>
                <a:lnTo>
                  <a:pt x="19383" y="63832"/>
                </a:lnTo>
                <a:lnTo>
                  <a:pt x="20460" y="65179"/>
                </a:lnTo>
                <a:lnTo>
                  <a:pt x="22131" y="66078"/>
                </a:lnTo>
                <a:lnTo>
                  <a:pt x="23245" y="67629"/>
                </a:lnTo>
                <a:lnTo>
                  <a:pt x="23987" y="69615"/>
                </a:lnTo>
                <a:lnTo>
                  <a:pt x="24482" y="71892"/>
                </a:lnTo>
                <a:lnTo>
                  <a:pt x="25765" y="72458"/>
                </a:lnTo>
                <a:lnTo>
                  <a:pt x="27572" y="71883"/>
                </a:lnTo>
                <a:lnTo>
                  <a:pt x="29729" y="70547"/>
                </a:lnTo>
                <a:lnTo>
                  <a:pt x="33073" y="69656"/>
                </a:lnTo>
                <a:lnTo>
                  <a:pt x="37207" y="69062"/>
                </a:lnTo>
                <a:lnTo>
                  <a:pt x="41868" y="68666"/>
                </a:lnTo>
                <a:lnTo>
                  <a:pt x="45927" y="68402"/>
                </a:lnTo>
                <a:lnTo>
                  <a:pt x="52978" y="68109"/>
                </a:lnTo>
                <a:lnTo>
                  <a:pt x="57144" y="67078"/>
                </a:lnTo>
                <a:lnTo>
                  <a:pt x="61827" y="65438"/>
                </a:lnTo>
                <a:lnTo>
                  <a:pt x="66854" y="63393"/>
                </a:lnTo>
                <a:lnTo>
                  <a:pt x="72110" y="61076"/>
                </a:lnTo>
                <a:lnTo>
                  <a:pt x="83030" y="55963"/>
                </a:lnTo>
                <a:lnTo>
                  <a:pt x="89561" y="52313"/>
                </a:lnTo>
                <a:lnTo>
                  <a:pt x="96773" y="47976"/>
                </a:lnTo>
                <a:lnTo>
                  <a:pt x="104438" y="43179"/>
                </a:lnTo>
                <a:lnTo>
                  <a:pt x="109549" y="39028"/>
                </a:lnTo>
                <a:lnTo>
                  <a:pt x="112956" y="35308"/>
                </a:lnTo>
                <a:lnTo>
                  <a:pt x="115227" y="31876"/>
                </a:lnTo>
                <a:lnTo>
                  <a:pt x="117694" y="29588"/>
                </a:lnTo>
                <a:lnTo>
                  <a:pt x="120291" y="28062"/>
                </a:lnTo>
                <a:lnTo>
                  <a:pt x="122975" y="27045"/>
                </a:lnTo>
                <a:lnTo>
                  <a:pt x="124764" y="25415"/>
                </a:lnTo>
                <a:lnTo>
                  <a:pt x="125957" y="23375"/>
                </a:lnTo>
                <a:lnTo>
                  <a:pt x="126752" y="21063"/>
                </a:lnTo>
                <a:lnTo>
                  <a:pt x="126329" y="19522"/>
                </a:lnTo>
                <a:lnTo>
                  <a:pt x="125095" y="18494"/>
                </a:lnTo>
                <a:lnTo>
                  <a:pt x="123320" y="17810"/>
                </a:lnTo>
                <a:lnTo>
                  <a:pt x="121184" y="17353"/>
                </a:lnTo>
                <a:lnTo>
                  <a:pt x="118808" y="17048"/>
                </a:lnTo>
                <a:lnTo>
                  <a:pt x="116271" y="16845"/>
                </a:lnTo>
                <a:lnTo>
                  <a:pt x="113627" y="16710"/>
                </a:lnTo>
                <a:lnTo>
                  <a:pt x="108150" y="16560"/>
                </a:lnTo>
                <a:lnTo>
                  <a:pt x="79246" y="16450"/>
                </a:lnTo>
                <a:lnTo>
                  <a:pt x="75609" y="17399"/>
                </a:lnTo>
                <a:lnTo>
                  <a:pt x="73184" y="18984"/>
                </a:lnTo>
                <a:lnTo>
                  <a:pt x="69293" y="23821"/>
                </a:lnTo>
                <a:lnTo>
                  <a:pt x="68973" y="25170"/>
                </a:lnTo>
                <a:lnTo>
                  <a:pt x="68760" y="27023"/>
                </a:lnTo>
                <a:lnTo>
                  <a:pt x="68360" y="33200"/>
                </a:lnTo>
                <a:lnTo>
                  <a:pt x="70886" y="33414"/>
                </a:lnTo>
                <a:lnTo>
                  <a:pt x="72893" y="33471"/>
                </a:lnTo>
                <a:lnTo>
                  <a:pt x="75183" y="34461"/>
                </a:lnTo>
                <a:lnTo>
                  <a:pt x="77663" y="36074"/>
                </a:lnTo>
                <a:lnTo>
                  <a:pt x="80268" y="38102"/>
                </a:lnTo>
                <a:lnTo>
                  <a:pt x="83910" y="39453"/>
                </a:lnTo>
                <a:lnTo>
                  <a:pt x="88244" y="40354"/>
                </a:lnTo>
                <a:lnTo>
                  <a:pt x="102625" y="421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average (arithmetic mean) of 8, 7, 7, 5, 3, 2, and 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 smtClean="0"/>
              <a:t>Ben is making wooden toys for the next arts and crafts sale. Each toy costs Ben $1.80 to make. If he sells the toys for $3.00 each, how many will he have to sell to make a profit of exactly $36.00 </a:t>
            </a:r>
            <a:r>
              <a:rPr lang="en-US" sz="2200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641"/>
          <p:cNvSpPr/>
          <p:nvPr/>
        </p:nvSpPr>
        <p:spPr>
          <a:xfrm>
            <a:off x="3500437" y="2260025"/>
            <a:ext cx="344834" cy="491748"/>
          </a:xfrm>
          <a:custGeom>
            <a:avLst/>
            <a:gdLst/>
            <a:ahLst/>
            <a:cxnLst/>
            <a:rect l="0" t="0" r="0" b="0"/>
            <a:pathLst>
              <a:path w="344834" h="491748">
                <a:moveTo>
                  <a:pt x="0" y="28832"/>
                </a:moveTo>
                <a:lnTo>
                  <a:pt x="32965" y="12349"/>
                </a:lnTo>
                <a:lnTo>
                  <a:pt x="43884" y="8319"/>
                </a:lnTo>
                <a:lnTo>
                  <a:pt x="55926" y="4679"/>
                </a:lnTo>
                <a:lnTo>
                  <a:pt x="68716" y="1300"/>
                </a:lnTo>
                <a:lnTo>
                  <a:pt x="82959" y="0"/>
                </a:lnTo>
                <a:lnTo>
                  <a:pt x="98168" y="86"/>
                </a:lnTo>
                <a:lnTo>
                  <a:pt x="114023" y="1095"/>
                </a:lnTo>
                <a:lnTo>
                  <a:pt x="132213" y="3673"/>
                </a:lnTo>
                <a:lnTo>
                  <a:pt x="151959" y="7297"/>
                </a:lnTo>
                <a:lnTo>
                  <a:pt x="172744" y="11618"/>
                </a:lnTo>
                <a:lnTo>
                  <a:pt x="192315" y="19261"/>
                </a:lnTo>
                <a:lnTo>
                  <a:pt x="211077" y="29119"/>
                </a:lnTo>
                <a:lnTo>
                  <a:pt x="229301" y="40453"/>
                </a:lnTo>
                <a:lnTo>
                  <a:pt x="246212" y="54677"/>
                </a:lnTo>
                <a:lnTo>
                  <a:pt x="262249" y="70827"/>
                </a:lnTo>
                <a:lnTo>
                  <a:pt x="277702" y="88261"/>
                </a:lnTo>
                <a:lnTo>
                  <a:pt x="287053" y="104646"/>
                </a:lnTo>
                <a:lnTo>
                  <a:pt x="292333" y="120332"/>
                </a:lnTo>
                <a:lnTo>
                  <a:pt x="294901" y="135553"/>
                </a:lnTo>
                <a:lnTo>
                  <a:pt x="289946" y="152367"/>
                </a:lnTo>
                <a:lnTo>
                  <a:pt x="279975" y="170243"/>
                </a:lnTo>
                <a:lnTo>
                  <a:pt x="266660" y="188829"/>
                </a:lnTo>
                <a:lnTo>
                  <a:pt x="253973" y="203124"/>
                </a:lnTo>
                <a:lnTo>
                  <a:pt x="241706" y="214559"/>
                </a:lnTo>
                <a:lnTo>
                  <a:pt x="229717" y="224088"/>
                </a:lnTo>
                <a:lnTo>
                  <a:pt x="223629" y="228535"/>
                </a:lnTo>
                <a:lnTo>
                  <a:pt x="221476" y="229595"/>
                </a:lnTo>
                <a:lnTo>
                  <a:pt x="221946" y="228396"/>
                </a:lnTo>
                <a:lnTo>
                  <a:pt x="229879" y="227597"/>
                </a:lnTo>
                <a:lnTo>
                  <a:pt x="242788" y="227065"/>
                </a:lnTo>
                <a:lnTo>
                  <a:pt x="259014" y="226710"/>
                </a:lnTo>
                <a:lnTo>
                  <a:pt x="276498" y="232188"/>
                </a:lnTo>
                <a:lnTo>
                  <a:pt x="294822" y="241555"/>
                </a:lnTo>
                <a:lnTo>
                  <a:pt x="313706" y="253515"/>
                </a:lnTo>
                <a:lnTo>
                  <a:pt x="327247" y="271965"/>
                </a:lnTo>
                <a:lnTo>
                  <a:pt x="337227" y="294744"/>
                </a:lnTo>
                <a:lnTo>
                  <a:pt x="344833" y="320406"/>
                </a:lnTo>
                <a:lnTo>
                  <a:pt x="339426" y="347040"/>
                </a:lnTo>
                <a:lnTo>
                  <a:pt x="325344" y="374321"/>
                </a:lnTo>
                <a:lnTo>
                  <a:pt x="222885" y="491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42"/>
          <p:cNvSpPr/>
          <p:nvPr/>
        </p:nvSpPr>
        <p:spPr>
          <a:xfrm>
            <a:off x="4151947" y="2717482"/>
            <a:ext cx="2541" cy="4940"/>
          </a:xfrm>
          <a:custGeom>
            <a:avLst/>
            <a:gdLst/>
            <a:ahLst/>
            <a:cxnLst/>
            <a:rect l="0" t="0" r="0" b="0"/>
            <a:pathLst>
              <a:path w="2541" h="4940">
                <a:moveTo>
                  <a:pt x="0" y="0"/>
                </a:moveTo>
                <a:lnTo>
                  <a:pt x="0" y="4939"/>
                </a:lnTo>
                <a:lnTo>
                  <a:pt x="0" y="2830"/>
                </a:lnTo>
                <a:lnTo>
                  <a:pt x="953" y="1887"/>
                </a:lnTo>
                <a:lnTo>
                  <a:pt x="2540" y="1258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43"/>
          <p:cNvSpPr/>
          <p:nvPr/>
        </p:nvSpPr>
        <p:spPr>
          <a:xfrm>
            <a:off x="4331974" y="2374935"/>
            <a:ext cx="369976" cy="368255"/>
          </a:xfrm>
          <a:custGeom>
            <a:avLst/>
            <a:gdLst/>
            <a:ahLst/>
            <a:cxnLst/>
            <a:rect l="0" t="0" r="0" b="0"/>
            <a:pathLst>
              <a:path w="369976" h="368255">
                <a:moveTo>
                  <a:pt x="240026" y="8220"/>
                </a:moveTo>
                <a:lnTo>
                  <a:pt x="230924" y="3669"/>
                </a:lnTo>
                <a:lnTo>
                  <a:pt x="221375" y="1434"/>
                </a:lnTo>
                <a:lnTo>
                  <a:pt x="209829" y="442"/>
                </a:lnTo>
                <a:lnTo>
                  <a:pt x="195173" y="0"/>
                </a:lnTo>
                <a:lnTo>
                  <a:pt x="188216" y="835"/>
                </a:lnTo>
                <a:lnTo>
                  <a:pt x="181674" y="2344"/>
                </a:lnTo>
                <a:lnTo>
                  <a:pt x="170276" y="5608"/>
                </a:lnTo>
                <a:lnTo>
                  <a:pt x="162036" y="7059"/>
                </a:lnTo>
                <a:lnTo>
                  <a:pt x="155199" y="10244"/>
                </a:lnTo>
                <a:lnTo>
                  <a:pt x="152042" y="12427"/>
                </a:lnTo>
                <a:lnTo>
                  <a:pt x="145994" y="14852"/>
                </a:lnTo>
                <a:lnTo>
                  <a:pt x="139179" y="16882"/>
                </a:lnTo>
                <a:lnTo>
                  <a:pt x="129799" y="20960"/>
                </a:lnTo>
                <a:lnTo>
                  <a:pt x="121821" y="23407"/>
                </a:lnTo>
                <a:lnTo>
                  <a:pt x="118360" y="24059"/>
                </a:lnTo>
                <a:lnTo>
                  <a:pt x="111974" y="27324"/>
                </a:lnTo>
                <a:lnTo>
                  <a:pt x="103025" y="34518"/>
                </a:lnTo>
                <a:lnTo>
                  <a:pt x="96269" y="39910"/>
                </a:lnTo>
                <a:lnTo>
                  <a:pt x="86916" y="45482"/>
                </a:lnTo>
                <a:lnTo>
                  <a:pt x="76409" y="53673"/>
                </a:lnTo>
                <a:lnTo>
                  <a:pt x="65390" y="62711"/>
                </a:lnTo>
                <a:lnTo>
                  <a:pt x="54142" y="69903"/>
                </a:lnTo>
                <a:lnTo>
                  <a:pt x="45334" y="76275"/>
                </a:lnTo>
                <a:lnTo>
                  <a:pt x="35019" y="85216"/>
                </a:lnTo>
                <a:lnTo>
                  <a:pt x="31917" y="88126"/>
                </a:lnTo>
                <a:lnTo>
                  <a:pt x="29849" y="91971"/>
                </a:lnTo>
                <a:lnTo>
                  <a:pt x="27552" y="101322"/>
                </a:lnTo>
                <a:lnTo>
                  <a:pt x="23990" y="109289"/>
                </a:lnTo>
                <a:lnTo>
                  <a:pt x="16630" y="119128"/>
                </a:lnTo>
                <a:lnTo>
                  <a:pt x="13942" y="122164"/>
                </a:lnTo>
                <a:lnTo>
                  <a:pt x="11199" y="127997"/>
                </a:lnTo>
                <a:lnTo>
                  <a:pt x="8417" y="135697"/>
                </a:lnTo>
                <a:lnTo>
                  <a:pt x="5610" y="144639"/>
                </a:lnTo>
                <a:lnTo>
                  <a:pt x="3738" y="151553"/>
                </a:lnTo>
                <a:lnTo>
                  <a:pt x="1659" y="161776"/>
                </a:lnTo>
                <a:lnTo>
                  <a:pt x="735" y="172034"/>
                </a:lnTo>
                <a:lnTo>
                  <a:pt x="324" y="182944"/>
                </a:lnTo>
                <a:lnTo>
                  <a:pt x="93" y="201700"/>
                </a:lnTo>
                <a:lnTo>
                  <a:pt x="0" y="249904"/>
                </a:lnTo>
                <a:lnTo>
                  <a:pt x="1903" y="256020"/>
                </a:lnTo>
                <a:lnTo>
                  <a:pt x="5077" y="263907"/>
                </a:lnTo>
                <a:lnTo>
                  <a:pt x="9099" y="272976"/>
                </a:lnTo>
                <a:lnTo>
                  <a:pt x="11779" y="279974"/>
                </a:lnTo>
                <a:lnTo>
                  <a:pt x="14758" y="290289"/>
                </a:lnTo>
                <a:lnTo>
                  <a:pt x="18622" y="298049"/>
                </a:lnTo>
                <a:lnTo>
                  <a:pt x="26152" y="307772"/>
                </a:lnTo>
                <a:lnTo>
                  <a:pt x="28863" y="310791"/>
                </a:lnTo>
                <a:lnTo>
                  <a:pt x="30670" y="314709"/>
                </a:lnTo>
                <a:lnTo>
                  <a:pt x="32678" y="324142"/>
                </a:lnTo>
                <a:lnTo>
                  <a:pt x="35119" y="327420"/>
                </a:lnTo>
                <a:lnTo>
                  <a:pt x="38651" y="329605"/>
                </a:lnTo>
                <a:lnTo>
                  <a:pt x="42911" y="331061"/>
                </a:lnTo>
                <a:lnTo>
                  <a:pt x="52724" y="337760"/>
                </a:lnTo>
                <a:lnTo>
                  <a:pt x="62483" y="346134"/>
                </a:lnTo>
                <a:lnTo>
                  <a:pt x="69996" y="353031"/>
                </a:lnTo>
                <a:lnTo>
                  <a:pt x="74284" y="355252"/>
                </a:lnTo>
                <a:lnTo>
                  <a:pt x="89423" y="359329"/>
                </a:lnTo>
                <a:lnTo>
                  <a:pt x="100383" y="363658"/>
                </a:lnTo>
                <a:lnTo>
                  <a:pt x="109065" y="366217"/>
                </a:lnTo>
                <a:lnTo>
                  <a:pt x="118956" y="367355"/>
                </a:lnTo>
                <a:lnTo>
                  <a:pt x="126927" y="367658"/>
                </a:lnTo>
                <a:lnTo>
                  <a:pt x="157995" y="368145"/>
                </a:lnTo>
                <a:lnTo>
                  <a:pt x="194128" y="368254"/>
                </a:lnTo>
                <a:lnTo>
                  <a:pt x="201807" y="366352"/>
                </a:lnTo>
                <a:lnTo>
                  <a:pt x="210737" y="363180"/>
                </a:lnTo>
                <a:lnTo>
                  <a:pt x="220500" y="359160"/>
                </a:lnTo>
                <a:lnTo>
                  <a:pt x="229866" y="354575"/>
                </a:lnTo>
                <a:lnTo>
                  <a:pt x="238967" y="349613"/>
                </a:lnTo>
                <a:lnTo>
                  <a:pt x="247893" y="344400"/>
                </a:lnTo>
                <a:lnTo>
                  <a:pt x="262889" y="336068"/>
                </a:lnTo>
                <a:lnTo>
                  <a:pt x="269556" y="332513"/>
                </a:lnTo>
                <a:lnTo>
                  <a:pt x="279503" y="326022"/>
                </a:lnTo>
                <a:lnTo>
                  <a:pt x="289004" y="318058"/>
                </a:lnTo>
                <a:lnTo>
                  <a:pt x="302751" y="304993"/>
                </a:lnTo>
                <a:lnTo>
                  <a:pt x="308512" y="298461"/>
                </a:lnTo>
                <a:lnTo>
                  <a:pt x="313306" y="292201"/>
                </a:lnTo>
                <a:lnTo>
                  <a:pt x="317454" y="286123"/>
                </a:lnTo>
                <a:lnTo>
                  <a:pt x="323077" y="279214"/>
                </a:lnTo>
                <a:lnTo>
                  <a:pt x="329684" y="271750"/>
                </a:lnTo>
                <a:lnTo>
                  <a:pt x="336945" y="263916"/>
                </a:lnTo>
                <a:lnTo>
                  <a:pt x="342739" y="256789"/>
                </a:lnTo>
                <a:lnTo>
                  <a:pt x="347553" y="250133"/>
                </a:lnTo>
                <a:lnTo>
                  <a:pt x="351716" y="243790"/>
                </a:lnTo>
                <a:lnTo>
                  <a:pt x="356396" y="231941"/>
                </a:lnTo>
                <a:lnTo>
                  <a:pt x="361421" y="216423"/>
                </a:lnTo>
                <a:lnTo>
                  <a:pt x="366676" y="198456"/>
                </a:lnTo>
                <a:lnTo>
                  <a:pt x="369226" y="184574"/>
                </a:lnTo>
                <a:lnTo>
                  <a:pt x="369975" y="173414"/>
                </a:lnTo>
                <a:lnTo>
                  <a:pt x="369521" y="164069"/>
                </a:lnTo>
                <a:lnTo>
                  <a:pt x="367313" y="154030"/>
                </a:lnTo>
                <a:lnTo>
                  <a:pt x="363937" y="143526"/>
                </a:lnTo>
                <a:lnTo>
                  <a:pt x="359781" y="132714"/>
                </a:lnTo>
                <a:lnTo>
                  <a:pt x="355105" y="124553"/>
                </a:lnTo>
                <a:lnTo>
                  <a:pt x="350082" y="118160"/>
                </a:lnTo>
                <a:lnTo>
                  <a:pt x="344829" y="112946"/>
                </a:lnTo>
                <a:lnTo>
                  <a:pt x="338469" y="107565"/>
                </a:lnTo>
                <a:lnTo>
                  <a:pt x="331373" y="102072"/>
                </a:lnTo>
                <a:lnTo>
                  <a:pt x="323784" y="96506"/>
                </a:lnTo>
                <a:lnTo>
                  <a:pt x="312811" y="87780"/>
                </a:lnTo>
                <a:lnTo>
                  <a:pt x="303808" y="80727"/>
                </a:lnTo>
                <a:lnTo>
                  <a:pt x="293456" y="74418"/>
                </a:lnTo>
                <a:lnTo>
                  <a:pt x="287075" y="71402"/>
                </a:lnTo>
                <a:lnTo>
                  <a:pt x="279965" y="68438"/>
                </a:lnTo>
                <a:lnTo>
                  <a:pt x="272367" y="65510"/>
                </a:lnTo>
                <a:lnTo>
                  <a:pt x="261385" y="62257"/>
                </a:lnTo>
                <a:lnTo>
                  <a:pt x="248598" y="596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44"/>
          <p:cNvSpPr/>
          <p:nvPr/>
        </p:nvSpPr>
        <p:spPr>
          <a:xfrm>
            <a:off x="4923980" y="2426017"/>
            <a:ext cx="255283" cy="325638"/>
          </a:xfrm>
          <a:custGeom>
            <a:avLst/>
            <a:gdLst/>
            <a:ahLst/>
            <a:cxnLst/>
            <a:rect l="0" t="0" r="0" b="0"/>
            <a:pathLst>
              <a:path w="255283" h="325638">
                <a:moveTo>
                  <a:pt x="205232" y="0"/>
                </a:moveTo>
                <a:lnTo>
                  <a:pt x="187029" y="0"/>
                </a:lnTo>
                <a:lnTo>
                  <a:pt x="180714" y="953"/>
                </a:lnTo>
                <a:lnTo>
                  <a:pt x="175552" y="2540"/>
                </a:lnTo>
                <a:lnTo>
                  <a:pt x="171158" y="4551"/>
                </a:lnTo>
                <a:lnTo>
                  <a:pt x="163736" y="6785"/>
                </a:lnTo>
                <a:lnTo>
                  <a:pt x="160423" y="7381"/>
                </a:lnTo>
                <a:lnTo>
                  <a:pt x="154202" y="10583"/>
                </a:lnTo>
                <a:lnTo>
                  <a:pt x="147310" y="15181"/>
                </a:lnTo>
                <a:lnTo>
                  <a:pt x="142804" y="17741"/>
                </a:lnTo>
                <a:lnTo>
                  <a:pt x="132719" y="23125"/>
                </a:lnTo>
                <a:lnTo>
                  <a:pt x="121887" y="28693"/>
                </a:lnTo>
                <a:lnTo>
                  <a:pt x="115378" y="33416"/>
                </a:lnTo>
                <a:lnTo>
                  <a:pt x="108182" y="39422"/>
                </a:lnTo>
                <a:lnTo>
                  <a:pt x="100527" y="46284"/>
                </a:lnTo>
                <a:lnTo>
                  <a:pt x="86942" y="58988"/>
                </a:lnTo>
                <a:lnTo>
                  <a:pt x="67249" y="78116"/>
                </a:lnTo>
                <a:lnTo>
                  <a:pt x="61808" y="84462"/>
                </a:lnTo>
                <a:lnTo>
                  <a:pt x="55324" y="92503"/>
                </a:lnTo>
                <a:lnTo>
                  <a:pt x="48143" y="101674"/>
                </a:lnTo>
                <a:lnTo>
                  <a:pt x="42404" y="110645"/>
                </a:lnTo>
                <a:lnTo>
                  <a:pt x="37624" y="119484"/>
                </a:lnTo>
                <a:lnTo>
                  <a:pt x="23111" y="149649"/>
                </a:lnTo>
                <a:lnTo>
                  <a:pt x="20001" y="156916"/>
                </a:lnTo>
                <a:lnTo>
                  <a:pt x="16974" y="164618"/>
                </a:lnTo>
                <a:lnTo>
                  <a:pt x="14004" y="172611"/>
                </a:lnTo>
                <a:lnTo>
                  <a:pt x="11072" y="182701"/>
                </a:lnTo>
                <a:lnTo>
                  <a:pt x="8165" y="194191"/>
                </a:lnTo>
                <a:lnTo>
                  <a:pt x="5274" y="206613"/>
                </a:lnTo>
                <a:lnTo>
                  <a:pt x="3347" y="216799"/>
                </a:lnTo>
                <a:lnTo>
                  <a:pt x="2061" y="225496"/>
                </a:lnTo>
                <a:lnTo>
                  <a:pt x="1205" y="233198"/>
                </a:lnTo>
                <a:lnTo>
                  <a:pt x="634" y="242143"/>
                </a:lnTo>
                <a:lnTo>
                  <a:pt x="253" y="251916"/>
                </a:lnTo>
                <a:lnTo>
                  <a:pt x="0" y="262242"/>
                </a:lnTo>
                <a:lnTo>
                  <a:pt x="783" y="270078"/>
                </a:lnTo>
                <a:lnTo>
                  <a:pt x="2258" y="276254"/>
                </a:lnTo>
                <a:lnTo>
                  <a:pt x="6436" y="285657"/>
                </a:lnTo>
                <a:lnTo>
                  <a:pt x="11469" y="293011"/>
                </a:lnTo>
                <a:lnTo>
                  <a:pt x="19420" y="299455"/>
                </a:lnTo>
                <a:lnTo>
                  <a:pt x="24207" y="302507"/>
                </a:lnTo>
                <a:lnTo>
                  <a:pt x="32067" y="308437"/>
                </a:lnTo>
                <a:lnTo>
                  <a:pt x="35496" y="311352"/>
                </a:lnTo>
                <a:lnTo>
                  <a:pt x="39687" y="313296"/>
                </a:lnTo>
                <a:lnTo>
                  <a:pt x="44386" y="314592"/>
                </a:lnTo>
                <a:lnTo>
                  <a:pt x="49424" y="315455"/>
                </a:lnTo>
                <a:lnTo>
                  <a:pt x="53735" y="316983"/>
                </a:lnTo>
                <a:lnTo>
                  <a:pt x="61065" y="321222"/>
                </a:lnTo>
                <a:lnTo>
                  <a:pt x="66258" y="322733"/>
                </a:lnTo>
                <a:lnTo>
                  <a:pt x="72578" y="323740"/>
                </a:lnTo>
                <a:lnTo>
                  <a:pt x="79648" y="324412"/>
                </a:lnTo>
                <a:lnTo>
                  <a:pt x="86267" y="324860"/>
                </a:lnTo>
                <a:lnTo>
                  <a:pt x="92585" y="325158"/>
                </a:lnTo>
                <a:lnTo>
                  <a:pt x="104684" y="325490"/>
                </a:lnTo>
                <a:lnTo>
                  <a:pt x="116411" y="325637"/>
                </a:lnTo>
                <a:lnTo>
                  <a:pt x="125063" y="323771"/>
                </a:lnTo>
                <a:lnTo>
                  <a:pt x="135594" y="320623"/>
                </a:lnTo>
                <a:lnTo>
                  <a:pt x="147377" y="316619"/>
                </a:lnTo>
                <a:lnTo>
                  <a:pt x="157137" y="312997"/>
                </a:lnTo>
                <a:lnTo>
                  <a:pt x="165549" y="309629"/>
                </a:lnTo>
                <a:lnTo>
                  <a:pt x="173061" y="306432"/>
                </a:lnTo>
                <a:lnTo>
                  <a:pt x="186489" y="300340"/>
                </a:lnTo>
                <a:lnTo>
                  <a:pt x="204758" y="291555"/>
                </a:lnTo>
                <a:lnTo>
                  <a:pt x="210631" y="288667"/>
                </a:lnTo>
                <a:lnTo>
                  <a:pt x="216451" y="284837"/>
                </a:lnTo>
                <a:lnTo>
                  <a:pt x="222237" y="280379"/>
                </a:lnTo>
                <a:lnTo>
                  <a:pt x="227998" y="275502"/>
                </a:lnTo>
                <a:lnTo>
                  <a:pt x="232792" y="270345"/>
                </a:lnTo>
                <a:lnTo>
                  <a:pt x="236941" y="265003"/>
                </a:lnTo>
                <a:lnTo>
                  <a:pt x="240659" y="259536"/>
                </a:lnTo>
                <a:lnTo>
                  <a:pt x="243137" y="253034"/>
                </a:lnTo>
                <a:lnTo>
                  <a:pt x="244790" y="245842"/>
                </a:lnTo>
                <a:lnTo>
                  <a:pt x="245891" y="238190"/>
                </a:lnTo>
                <a:lnTo>
                  <a:pt x="247578" y="231183"/>
                </a:lnTo>
                <a:lnTo>
                  <a:pt x="249655" y="224607"/>
                </a:lnTo>
                <a:lnTo>
                  <a:pt x="251992" y="218318"/>
                </a:lnTo>
                <a:lnTo>
                  <a:pt x="253551" y="211268"/>
                </a:lnTo>
                <a:lnTo>
                  <a:pt x="254590" y="203710"/>
                </a:lnTo>
                <a:lnTo>
                  <a:pt x="255282" y="195814"/>
                </a:lnTo>
                <a:lnTo>
                  <a:pt x="254791" y="188645"/>
                </a:lnTo>
                <a:lnTo>
                  <a:pt x="253512" y="181961"/>
                </a:lnTo>
                <a:lnTo>
                  <a:pt x="251706" y="175600"/>
                </a:lnTo>
                <a:lnTo>
                  <a:pt x="250502" y="166597"/>
                </a:lnTo>
                <a:lnTo>
                  <a:pt x="249700" y="155832"/>
                </a:lnTo>
                <a:lnTo>
                  <a:pt x="249165" y="143893"/>
                </a:lnTo>
                <a:lnTo>
                  <a:pt x="246903" y="132124"/>
                </a:lnTo>
                <a:lnTo>
                  <a:pt x="243490" y="120467"/>
                </a:lnTo>
                <a:lnTo>
                  <a:pt x="222377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45"/>
          <p:cNvSpPr/>
          <p:nvPr/>
        </p:nvSpPr>
        <p:spPr>
          <a:xfrm>
            <a:off x="3637597" y="2726055"/>
            <a:ext cx="248604" cy="94298"/>
          </a:xfrm>
          <a:custGeom>
            <a:avLst/>
            <a:gdLst/>
            <a:ahLst/>
            <a:cxnLst/>
            <a:rect l="0" t="0" r="0" b="0"/>
            <a:pathLst>
              <a:path w="248604" h="94298">
                <a:moveTo>
                  <a:pt x="248603" y="0"/>
                </a:moveTo>
                <a:lnTo>
                  <a:pt x="244052" y="4551"/>
                </a:lnTo>
                <a:lnTo>
                  <a:pt x="242711" y="6844"/>
                </a:lnTo>
                <a:lnTo>
                  <a:pt x="241817" y="9325"/>
                </a:lnTo>
                <a:lnTo>
                  <a:pt x="240383" y="15600"/>
                </a:lnTo>
                <a:lnTo>
                  <a:pt x="239313" y="16115"/>
                </a:lnTo>
                <a:lnTo>
                  <a:pt x="232680" y="17009"/>
                </a:lnTo>
                <a:lnTo>
                  <a:pt x="232272" y="18007"/>
                </a:lnTo>
                <a:lnTo>
                  <a:pt x="232001" y="19624"/>
                </a:lnTo>
                <a:lnTo>
                  <a:pt x="231819" y="21655"/>
                </a:lnTo>
                <a:lnTo>
                  <a:pt x="230746" y="23009"/>
                </a:lnTo>
                <a:lnTo>
                  <a:pt x="229078" y="23912"/>
                </a:lnTo>
                <a:lnTo>
                  <a:pt x="227014" y="24514"/>
                </a:lnTo>
                <a:lnTo>
                  <a:pt x="224685" y="25867"/>
                </a:lnTo>
                <a:lnTo>
                  <a:pt x="222180" y="27722"/>
                </a:lnTo>
                <a:lnTo>
                  <a:pt x="219558" y="29912"/>
                </a:lnTo>
                <a:lnTo>
                  <a:pt x="216857" y="31371"/>
                </a:lnTo>
                <a:lnTo>
                  <a:pt x="211316" y="32992"/>
                </a:lnTo>
                <a:lnTo>
                  <a:pt x="205678" y="33713"/>
                </a:lnTo>
                <a:lnTo>
                  <a:pt x="202841" y="33905"/>
                </a:lnTo>
                <a:lnTo>
                  <a:pt x="199998" y="34986"/>
                </a:lnTo>
                <a:lnTo>
                  <a:pt x="197149" y="36659"/>
                </a:lnTo>
                <a:lnTo>
                  <a:pt x="194298" y="38727"/>
                </a:lnTo>
                <a:lnTo>
                  <a:pt x="188590" y="41024"/>
                </a:lnTo>
                <a:lnTo>
                  <a:pt x="181926" y="42045"/>
                </a:lnTo>
                <a:lnTo>
                  <a:pt x="177481" y="42317"/>
                </a:lnTo>
                <a:lnTo>
                  <a:pt x="172613" y="42499"/>
                </a:lnTo>
                <a:lnTo>
                  <a:pt x="169368" y="43573"/>
                </a:lnTo>
                <a:lnTo>
                  <a:pt x="167204" y="45241"/>
                </a:lnTo>
                <a:lnTo>
                  <a:pt x="165762" y="47305"/>
                </a:lnTo>
                <a:lnTo>
                  <a:pt x="163848" y="48682"/>
                </a:lnTo>
                <a:lnTo>
                  <a:pt x="159181" y="50211"/>
                </a:lnTo>
                <a:lnTo>
                  <a:pt x="153932" y="50891"/>
                </a:lnTo>
                <a:lnTo>
                  <a:pt x="151199" y="51072"/>
                </a:lnTo>
                <a:lnTo>
                  <a:pt x="148425" y="52145"/>
                </a:lnTo>
                <a:lnTo>
                  <a:pt x="145622" y="53813"/>
                </a:lnTo>
                <a:lnTo>
                  <a:pt x="142801" y="55878"/>
                </a:lnTo>
                <a:lnTo>
                  <a:pt x="139016" y="57254"/>
                </a:lnTo>
                <a:lnTo>
                  <a:pt x="134587" y="58172"/>
                </a:lnTo>
                <a:lnTo>
                  <a:pt x="129730" y="58784"/>
                </a:lnTo>
                <a:lnTo>
                  <a:pt x="125539" y="59192"/>
                </a:lnTo>
                <a:lnTo>
                  <a:pt x="118343" y="59645"/>
                </a:lnTo>
                <a:lnTo>
                  <a:pt x="115090" y="60718"/>
                </a:lnTo>
                <a:lnTo>
                  <a:pt x="111969" y="62386"/>
                </a:lnTo>
                <a:lnTo>
                  <a:pt x="108936" y="64451"/>
                </a:lnTo>
                <a:lnTo>
                  <a:pt x="105009" y="65827"/>
                </a:lnTo>
                <a:lnTo>
                  <a:pt x="100486" y="66744"/>
                </a:lnTo>
                <a:lnTo>
                  <a:pt x="88641" y="68217"/>
                </a:lnTo>
                <a:lnTo>
                  <a:pt x="84481" y="70958"/>
                </a:lnTo>
                <a:lnTo>
                  <a:pt x="82038" y="73023"/>
                </a:lnTo>
                <a:lnTo>
                  <a:pt x="79457" y="74399"/>
                </a:lnTo>
                <a:lnTo>
                  <a:pt x="74049" y="75929"/>
                </a:lnTo>
                <a:lnTo>
                  <a:pt x="51997" y="81340"/>
                </a:lnTo>
                <a:lnTo>
                  <a:pt x="44190" y="82802"/>
                </a:lnTo>
                <a:lnTo>
                  <a:pt x="37080" y="83776"/>
                </a:lnTo>
                <a:lnTo>
                  <a:pt x="30435" y="84426"/>
                </a:lnTo>
                <a:lnTo>
                  <a:pt x="25053" y="85811"/>
                </a:lnTo>
                <a:lnTo>
                  <a:pt x="20512" y="87687"/>
                </a:lnTo>
                <a:lnTo>
                  <a:pt x="16532" y="89890"/>
                </a:lnTo>
                <a:lnTo>
                  <a:pt x="9570" y="92339"/>
                </a:lnTo>
                <a:lnTo>
                  <a:pt x="0" y="94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6"/>
          <p:cNvSpPr/>
          <p:nvPr/>
        </p:nvSpPr>
        <p:spPr>
          <a:xfrm>
            <a:off x="3774757" y="3017520"/>
            <a:ext cx="17136" cy="282893"/>
          </a:xfrm>
          <a:custGeom>
            <a:avLst/>
            <a:gdLst/>
            <a:ahLst/>
            <a:cxnLst/>
            <a:rect l="0" t="0" r="0" b="0"/>
            <a:pathLst>
              <a:path w="17136" h="282893">
                <a:moveTo>
                  <a:pt x="8572" y="0"/>
                </a:moveTo>
                <a:lnTo>
                  <a:pt x="1191" y="0"/>
                </a:lnTo>
                <a:lnTo>
                  <a:pt x="794" y="952"/>
                </a:lnTo>
                <a:lnTo>
                  <a:pt x="353" y="4550"/>
                </a:lnTo>
                <a:lnTo>
                  <a:pt x="1188" y="5891"/>
                </a:lnTo>
                <a:lnTo>
                  <a:pt x="2697" y="6785"/>
                </a:lnTo>
                <a:lnTo>
                  <a:pt x="4656" y="7380"/>
                </a:lnTo>
                <a:lnTo>
                  <a:pt x="5961" y="8730"/>
                </a:lnTo>
                <a:lnTo>
                  <a:pt x="6832" y="10582"/>
                </a:lnTo>
                <a:lnTo>
                  <a:pt x="7412" y="12770"/>
                </a:lnTo>
                <a:lnTo>
                  <a:pt x="7798" y="16133"/>
                </a:lnTo>
                <a:lnTo>
                  <a:pt x="8229" y="24950"/>
                </a:lnTo>
                <a:lnTo>
                  <a:pt x="8505" y="33397"/>
                </a:lnTo>
                <a:lnTo>
                  <a:pt x="8564" y="45978"/>
                </a:lnTo>
                <a:lnTo>
                  <a:pt x="9519" y="48750"/>
                </a:lnTo>
                <a:lnTo>
                  <a:pt x="11109" y="51550"/>
                </a:lnTo>
                <a:lnTo>
                  <a:pt x="13121" y="54369"/>
                </a:lnTo>
                <a:lnTo>
                  <a:pt x="14462" y="58153"/>
                </a:lnTo>
                <a:lnTo>
                  <a:pt x="15357" y="62581"/>
                </a:lnTo>
                <a:lnTo>
                  <a:pt x="15953" y="67438"/>
                </a:lnTo>
                <a:lnTo>
                  <a:pt x="16350" y="71629"/>
                </a:lnTo>
                <a:lnTo>
                  <a:pt x="16792" y="78825"/>
                </a:lnTo>
                <a:lnTo>
                  <a:pt x="16988" y="85198"/>
                </a:lnTo>
                <a:lnTo>
                  <a:pt x="17075" y="97873"/>
                </a:lnTo>
                <a:lnTo>
                  <a:pt x="17135" y="157362"/>
                </a:lnTo>
                <a:lnTo>
                  <a:pt x="16186" y="166821"/>
                </a:lnTo>
                <a:lnTo>
                  <a:pt x="14601" y="177889"/>
                </a:lnTo>
                <a:lnTo>
                  <a:pt x="12591" y="190030"/>
                </a:lnTo>
                <a:lnTo>
                  <a:pt x="11252" y="199076"/>
                </a:lnTo>
                <a:lnTo>
                  <a:pt x="10359" y="206060"/>
                </a:lnTo>
                <a:lnTo>
                  <a:pt x="9763" y="211668"/>
                </a:lnTo>
                <a:lnTo>
                  <a:pt x="9366" y="217312"/>
                </a:lnTo>
                <a:lnTo>
                  <a:pt x="9102" y="222980"/>
                </a:lnTo>
                <a:lnTo>
                  <a:pt x="8729" y="237518"/>
                </a:lnTo>
                <a:lnTo>
                  <a:pt x="8577" y="280486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47"/>
          <p:cNvSpPr/>
          <p:nvPr/>
        </p:nvSpPr>
        <p:spPr>
          <a:xfrm>
            <a:off x="4057650" y="33347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48"/>
          <p:cNvSpPr/>
          <p:nvPr/>
        </p:nvSpPr>
        <p:spPr>
          <a:xfrm>
            <a:off x="4289258" y="3060382"/>
            <a:ext cx="205451" cy="350959"/>
          </a:xfrm>
          <a:custGeom>
            <a:avLst/>
            <a:gdLst/>
            <a:ahLst/>
            <a:cxnLst/>
            <a:rect l="0" t="0" r="0" b="0"/>
            <a:pathLst>
              <a:path w="205451" h="350959">
                <a:moveTo>
                  <a:pt x="128437" y="0"/>
                </a:moveTo>
                <a:lnTo>
                  <a:pt x="74526" y="0"/>
                </a:lnTo>
                <a:lnTo>
                  <a:pt x="66778" y="953"/>
                </a:lnTo>
                <a:lnTo>
                  <a:pt x="58756" y="2540"/>
                </a:lnTo>
                <a:lnTo>
                  <a:pt x="50550" y="4551"/>
                </a:lnTo>
                <a:lnTo>
                  <a:pt x="44127" y="5892"/>
                </a:lnTo>
                <a:lnTo>
                  <a:pt x="38893" y="6785"/>
                </a:lnTo>
                <a:lnTo>
                  <a:pt x="34451" y="7381"/>
                </a:lnTo>
                <a:lnTo>
                  <a:pt x="30537" y="8731"/>
                </a:lnTo>
                <a:lnTo>
                  <a:pt x="26975" y="10583"/>
                </a:lnTo>
                <a:lnTo>
                  <a:pt x="23648" y="12770"/>
                </a:lnTo>
                <a:lnTo>
                  <a:pt x="17412" y="15201"/>
                </a:lnTo>
                <a:lnTo>
                  <a:pt x="14415" y="15849"/>
                </a:lnTo>
                <a:lnTo>
                  <a:pt x="8545" y="19109"/>
                </a:lnTo>
                <a:lnTo>
                  <a:pt x="5646" y="21312"/>
                </a:lnTo>
                <a:lnTo>
                  <a:pt x="3714" y="23733"/>
                </a:lnTo>
                <a:lnTo>
                  <a:pt x="2426" y="26299"/>
                </a:lnTo>
                <a:lnTo>
                  <a:pt x="994" y="31691"/>
                </a:lnTo>
                <a:lnTo>
                  <a:pt x="189" y="40082"/>
                </a:lnTo>
                <a:lnTo>
                  <a:pt x="0" y="45754"/>
                </a:lnTo>
                <a:lnTo>
                  <a:pt x="902" y="48600"/>
                </a:lnTo>
                <a:lnTo>
                  <a:pt x="4445" y="54303"/>
                </a:lnTo>
                <a:lnTo>
                  <a:pt x="6723" y="56204"/>
                </a:lnTo>
                <a:lnTo>
                  <a:pt x="9194" y="57472"/>
                </a:lnTo>
                <a:lnTo>
                  <a:pt x="11794" y="58317"/>
                </a:lnTo>
                <a:lnTo>
                  <a:pt x="17223" y="61796"/>
                </a:lnTo>
                <a:lnTo>
                  <a:pt x="20004" y="64058"/>
                </a:lnTo>
                <a:lnTo>
                  <a:pt x="23764" y="66518"/>
                </a:lnTo>
                <a:lnTo>
                  <a:pt x="28174" y="69110"/>
                </a:lnTo>
                <a:lnTo>
                  <a:pt x="33020" y="71791"/>
                </a:lnTo>
                <a:lnTo>
                  <a:pt x="39108" y="73578"/>
                </a:lnTo>
                <a:lnTo>
                  <a:pt x="46024" y="74770"/>
                </a:lnTo>
                <a:lnTo>
                  <a:pt x="53492" y="75564"/>
                </a:lnTo>
                <a:lnTo>
                  <a:pt x="63234" y="78951"/>
                </a:lnTo>
                <a:lnTo>
                  <a:pt x="74491" y="84066"/>
                </a:lnTo>
                <a:lnTo>
                  <a:pt x="113124" y="103707"/>
                </a:lnTo>
                <a:lnTo>
                  <a:pt x="120133" y="108190"/>
                </a:lnTo>
                <a:lnTo>
                  <a:pt x="126711" y="113084"/>
                </a:lnTo>
                <a:lnTo>
                  <a:pt x="133001" y="118252"/>
                </a:lnTo>
                <a:lnTo>
                  <a:pt x="138147" y="122650"/>
                </a:lnTo>
                <a:lnTo>
                  <a:pt x="142531" y="126534"/>
                </a:lnTo>
                <a:lnTo>
                  <a:pt x="146404" y="130076"/>
                </a:lnTo>
                <a:lnTo>
                  <a:pt x="150893" y="133390"/>
                </a:lnTo>
                <a:lnTo>
                  <a:pt x="155790" y="136552"/>
                </a:lnTo>
                <a:lnTo>
                  <a:pt x="160959" y="139612"/>
                </a:lnTo>
                <a:lnTo>
                  <a:pt x="167263" y="145462"/>
                </a:lnTo>
                <a:lnTo>
                  <a:pt x="174324" y="153172"/>
                </a:lnTo>
                <a:lnTo>
                  <a:pt x="181888" y="162123"/>
                </a:lnTo>
                <a:lnTo>
                  <a:pt x="186931" y="169994"/>
                </a:lnTo>
                <a:lnTo>
                  <a:pt x="190292" y="177147"/>
                </a:lnTo>
                <a:lnTo>
                  <a:pt x="192534" y="183820"/>
                </a:lnTo>
                <a:lnTo>
                  <a:pt x="194981" y="190174"/>
                </a:lnTo>
                <a:lnTo>
                  <a:pt x="197564" y="196316"/>
                </a:lnTo>
                <a:lnTo>
                  <a:pt x="202023" y="207266"/>
                </a:lnTo>
                <a:lnTo>
                  <a:pt x="204004" y="215309"/>
                </a:lnTo>
                <a:lnTo>
                  <a:pt x="204885" y="224598"/>
                </a:lnTo>
                <a:lnTo>
                  <a:pt x="205276" y="235076"/>
                </a:lnTo>
                <a:lnTo>
                  <a:pt x="205450" y="246083"/>
                </a:lnTo>
                <a:lnTo>
                  <a:pt x="204544" y="252638"/>
                </a:lnTo>
                <a:lnTo>
                  <a:pt x="202987" y="259866"/>
                </a:lnTo>
                <a:lnTo>
                  <a:pt x="200997" y="267541"/>
                </a:lnTo>
                <a:lnTo>
                  <a:pt x="198718" y="273611"/>
                </a:lnTo>
                <a:lnTo>
                  <a:pt x="193645" y="282895"/>
                </a:lnTo>
                <a:lnTo>
                  <a:pt x="188216" y="292736"/>
                </a:lnTo>
                <a:lnTo>
                  <a:pt x="185434" y="298028"/>
                </a:lnTo>
                <a:lnTo>
                  <a:pt x="181675" y="303460"/>
                </a:lnTo>
                <a:lnTo>
                  <a:pt x="177264" y="308987"/>
                </a:lnTo>
                <a:lnTo>
                  <a:pt x="172418" y="314576"/>
                </a:lnTo>
                <a:lnTo>
                  <a:pt x="167283" y="319255"/>
                </a:lnTo>
                <a:lnTo>
                  <a:pt x="161954" y="323327"/>
                </a:lnTo>
                <a:lnTo>
                  <a:pt x="156496" y="326994"/>
                </a:lnTo>
                <a:lnTo>
                  <a:pt x="150001" y="330391"/>
                </a:lnTo>
                <a:lnTo>
                  <a:pt x="142812" y="333608"/>
                </a:lnTo>
                <a:lnTo>
                  <a:pt x="135163" y="336705"/>
                </a:lnTo>
                <a:lnTo>
                  <a:pt x="128159" y="339723"/>
                </a:lnTo>
                <a:lnTo>
                  <a:pt x="115296" y="345615"/>
                </a:lnTo>
                <a:lnTo>
                  <a:pt x="110151" y="347568"/>
                </a:lnTo>
                <a:lnTo>
                  <a:pt x="105769" y="348869"/>
                </a:lnTo>
                <a:lnTo>
                  <a:pt x="101894" y="349737"/>
                </a:lnTo>
                <a:lnTo>
                  <a:pt x="97407" y="350316"/>
                </a:lnTo>
                <a:lnTo>
                  <a:pt x="92510" y="350701"/>
                </a:lnTo>
                <a:lnTo>
                  <a:pt x="87341" y="350958"/>
                </a:lnTo>
                <a:lnTo>
                  <a:pt x="82942" y="350177"/>
                </a:lnTo>
                <a:lnTo>
                  <a:pt x="79057" y="348704"/>
                </a:lnTo>
                <a:lnTo>
                  <a:pt x="75514" y="346770"/>
                </a:lnTo>
                <a:lnTo>
                  <a:pt x="72200" y="345479"/>
                </a:lnTo>
                <a:lnTo>
                  <a:pt x="65977" y="344047"/>
                </a:lnTo>
                <a:lnTo>
                  <a:pt x="62985" y="341759"/>
                </a:lnTo>
                <a:lnTo>
                  <a:pt x="57120" y="334138"/>
                </a:lnTo>
                <a:lnTo>
                  <a:pt x="51337" y="324401"/>
                </a:lnTo>
                <a:lnTo>
                  <a:pt x="48462" y="319137"/>
                </a:lnTo>
                <a:lnTo>
                  <a:pt x="45267" y="308209"/>
                </a:lnTo>
                <a:lnTo>
                  <a:pt x="44415" y="302628"/>
                </a:lnTo>
                <a:lnTo>
                  <a:pt x="43848" y="296049"/>
                </a:lnTo>
                <a:lnTo>
                  <a:pt x="43469" y="288806"/>
                </a:lnTo>
                <a:lnTo>
                  <a:pt x="43216" y="281120"/>
                </a:lnTo>
                <a:lnTo>
                  <a:pt x="44001" y="271233"/>
                </a:lnTo>
                <a:lnTo>
                  <a:pt x="45476" y="259880"/>
                </a:lnTo>
                <a:lnTo>
                  <a:pt x="47412" y="247548"/>
                </a:lnTo>
                <a:lnTo>
                  <a:pt x="49655" y="236470"/>
                </a:lnTo>
                <a:lnTo>
                  <a:pt x="52103" y="226227"/>
                </a:lnTo>
                <a:lnTo>
                  <a:pt x="54688" y="216540"/>
                </a:lnTo>
                <a:lnTo>
                  <a:pt x="57363" y="208178"/>
                </a:lnTo>
                <a:lnTo>
                  <a:pt x="60099" y="200698"/>
                </a:lnTo>
                <a:lnTo>
                  <a:pt x="62876" y="193806"/>
                </a:lnTo>
                <a:lnTo>
                  <a:pt x="71041" y="170908"/>
                </a:lnTo>
                <a:lnTo>
                  <a:pt x="75886" y="156802"/>
                </a:lnTo>
                <a:lnTo>
                  <a:pt x="79115" y="145492"/>
                </a:lnTo>
                <a:lnTo>
                  <a:pt x="81268" y="136047"/>
                </a:lnTo>
                <a:lnTo>
                  <a:pt x="82703" y="127846"/>
                </a:lnTo>
                <a:lnTo>
                  <a:pt x="84613" y="121425"/>
                </a:lnTo>
                <a:lnTo>
                  <a:pt x="90898" y="107839"/>
                </a:lnTo>
                <a:lnTo>
                  <a:pt x="93184" y="97781"/>
                </a:lnTo>
                <a:lnTo>
                  <a:pt x="93505" y="94715"/>
                </a:lnTo>
                <a:lnTo>
                  <a:pt x="94146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49"/>
          <p:cNvSpPr/>
          <p:nvPr/>
        </p:nvSpPr>
        <p:spPr>
          <a:xfrm>
            <a:off x="4881515" y="3129315"/>
            <a:ext cx="255063" cy="273561"/>
          </a:xfrm>
          <a:custGeom>
            <a:avLst/>
            <a:gdLst/>
            <a:ahLst/>
            <a:cxnLst/>
            <a:rect l="0" t="0" r="0" b="0"/>
            <a:pathLst>
              <a:path w="255063" h="273561">
                <a:moveTo>
                  <a:pt x="196262" y="8220"/>
                </a:moveTo>
                <a:lnTo>
                  <a:pt x="182610" y="3669"/>
                </a:lnTo>
                <a:lnTo>
                  <a:pt x="176683" y="2328"/>
                </a:lnTo>
                <a:lnTo>
                  <a:pt x="170827" y="1434"/>
                </a:lnTo>
                <a:lnTo>
                  <a:pt x="165018" y="839"/>
                </a:lnTo>
                <a:lnTo>
                  <a:pt x="157335" y="442"/>
                </a:lnTo>
                <a:lnTo>
                  <a:pt x="138639" y="0"/>
                </a:lnTo>
                <a:lnTo>
                  <a:pt x="130224" y="835"/>
                </a:lnTo>
                <a:lnTo>
                  <a:pt x="122709" y="2344"/>
                </a:lnTo>
                <a:lnTo>
                  <a:pt x="115794" y="4303"/>
                </a:lnTo>
                <a:lnTo>
                  <a:pt x="110232" y="6561"/>
                </a:lnTo>
                <a:lnTo>
                  <a:pt x="105571" y="9019"/>
                </a:lnTo>
                <a:lnTo>
                  <a:pt x="101511" y="11610"/>
                </a:lnTo>
                <a:lnTo>
                  <a:pt x="96900" y="14290"/>
                </a:lnTo>
                <a:lnTo>
                  <a:pt x="86696" y="19807"/>
                </a:lnTo>
                <a:lnTo>
                  <a:pt x="82261" y="22612"/>
                </a:lnTo>
                <a:lnTo>
                  <a:pt x="74792" y="28269"/>
                </a:lnTo>
                <a:lnTo>
                  <a:pt x="69562" y="33968"/>
                </a:lnTo>
                <a:lnTo>
                  <a:pt x="63218" y="41578"/>
                </a:lnTo>
                <a:lnTo>
                  <a:pt x="56131" y="50461"/>
                </a:lnTo>
                <a:lnTo>
                  <a:pt x="49501" y="58288"/>
                </a:lnTo>
                <a:lnTo>
                  <a:pt x="43177" y="65411"/>
                </a:lnTo>
                <a:lnTo>
                  <a:pt x="37055" y="72065"/>
                </a:lnTo>
                <a:lnTo>
                  <a:pt x="32021" y="78406"/>
                </a:lnTo>
                <a:lnTo>
                  <a:pt x="27713" y="84538"/>
                </a:lnTo>
                <a:lnTo>
                  <a:pt x="23889" y="90531"/>
                </a:lnTo>
                <a:lnTo>
                  <a:pt x="19434" y="101194"/>
                </a:lnTo>
                <a:lnTo>
                  <a:pt x="14559" y="114970"/>
                </a:lnTo>
                <a:lnTo>
                  <a:pt x="9404" y="130822"/>
                </a:lnTo>
                <a:lnTo>
                  <a:pt x="5968" y="143294"/>
                </a:lnTo>
                <a:lnTo>
                  <a:pt x="3677" y="153514"/>
                </a:lnTo>
                <a:lnTo>
                  <a:pt x="2149" y="162232"/>
                </a:lnTo>
                <a:lnTo>
                  <a:pt x="1131" y="172807"/>
                </a:lnTo>
                <a:lnTo>
                  <a:pt x="452" y="184620"/>
                </a:lnTo>
                <a:lnTo>
                  <a:pt x="0" y="197257"/>
                </a:lnTo>
                <a:lnTo>
                  <a:pt x="650" y="206635"/>
                </a:lnTo>
                <a:lnTo>
                  <a:pt x="2036" y="213839"/>
                </a:lnTo>
                <a:lnTo>
                  <a:pt x="3913" y="219594"/>
                </a:lnTo>
                <a:lnTo>
                  <a:pt x="6117" y="224384"/>
                </a:lnTo>
                <a:lnTo>
                  <a:pt x="11106" y="232245"/>
                </a:lnTo>
                <a:lnTo>
                  <a:pt x="13769" y="236627"/>
                </a:lnTo>
                <a:lnTo>
                  <a:pt x="16498" y="241454"/>
                </a:lnTo>
                <a:lnTo>
                  <a:pt x="19269" y="246577"/>
                </a:lnTo>
                <a:lnTo>
                  <a:pt x="24889" y="254809"/>
                </a:lnTo>
                <a:lnTo>
                  <a:pt x="27721" y="258337"/>
                </a:lnTo>
                <a:lnTo>
                  <a:pt x="30561" y="260690"/>
                </a:lnTo>
                <a:lnTo>
                  <a:pt x="33407" y="262258"/>
                </a:lnTo>
                <a:lnTo>
                  <a:pt x="41015" y="264953"/>
                </a:lnTo>
                <a:lnTo>
                  <a:pt x="53920" y="269326"/>
                </a:lnTo>
                <a:lnTo>
                  <a:pt x="59458" y="270873"/>
                </a:lnTo>
                <a:lnTo>
                  <a:pt x="64102" y="271904"/>
                </a:lnTo>
                <a:lnTo>
                  <a:pt x="68150" y="272592"/>
                </a:lnTo>
                <a:lnTo>
                  <a:pt x="74659" y="273050"/>
                </a:lnTo>
                <a:lnTo>
                  <a:pt x="82808" y="273356"/>
                </a:lnTo>
                <a:lnTo>
                  <a:pt x="92051" y="273560"/>
                </a:lnTo>
                <a:lnTo>
                  <a:pt x="99166" y="272743"/>
                </a:lnTo>
                <a:lnTo>
                  <a:pt x="104861" y="271246"/>
                </a:lnTo>
                <a:lnTo>
                  <a:pt x="109610" y="269296"/>
                </a:lnTo>
                <a:lnTo>
                  <a:pt x="114682" y="267995"/>
                </a:lnTo>
                <a:lnTo>
                  <a:pt x="119968" y="267128"/>
                </a:lnTo>
                <a:lnTo>
                  <a:pt x="125397" y="266550"/>
                </a:lnTo>
                <a:lnTo>
                  <a:pt x="129969" y="265213"/>
                </a:lnTo>
                <a:lnTo>
                  <a:pt x="137588" y="261186"/>
                </a:lnTo>
                <a:lnTo>
                  <a:pt x="144150" y="258762"/>
                </a:lnTo>
                <a:lnTo>
                  <a:pt x="147233" y="258115"/>
                </a:lnTo>
                <a:lnTo>
                  <a:pt x="153199" y="254857"/>
                </a:lnTo>
                <a:lnTo>
                  <a:pt x="159025" y="250234"/>
                </a:lnTo>
                <a:lnTo>
                  <a:pt x="164790" y="245004"/>
                </a:lnTo>
                <a:lnTo>
                  <a:pt x="167660" y="243228"/>
                </a:lnTo>
                <a:lnTo>
                  <a:pt x="173390" y="241256"/>
                </a:lnTo>
                <a:lnTo>
                  <a:pt x="177204" y="239777"/>
                </a:lnTo>
                <a:lnTo>
                  <a:pt x="181652" y="237839"/>
                </a:lnTo>
                <a:lnTo>
                  <a:pt x="186522" y="235594"/>
                </a:lnTo>
                <a:lnTo>
                  <a:pt x="194473" y="230560"/>
                </a:lnTo>
                <a:lnTo>
                  <a:pt x="201182" y="225148"/>
                </a:lnTo>
                <a:lnTo>
                  <a:pt x="207339" y="219567"/>
                </a:lnTo>
                <a:lnTo>
                  <a:pt x="213250" y="213912"/>
                </a:lnTo>
                <a:lnTo>
                  <a:pt x="240782" y="186573"/>
                </a:lnTo>
                <a:lnTo>
                  <a:pt x="243087" y="183320"/>
                </a:lnTo>
                <a:lnTo>
                  <a:pt x="245648" y="177164"/>
                </a:lnTo>
                <a:lnTo>
                  <a:pt x="246787" y="171254"/>
                </a:lnTo>
                <a:lnTo>
                  <a:pt x="247292" y="165452"/>
                </a:lnTo>
                <a:lnTo>
                  <a:pt x="247517" y="159698"/>
                </a:lnTo>
                <a:lnTo>
                  <a:pt x="248530" y="156830"/>
                </a:lnTo>
                <a:lnTo>
                  <a:pt x="253553" y="149196"/>
                </a:lnTo>
                <a:lnTo>
                  <a:pt x="255062" y="147076"/>
                </a:lnTo>
                <a:lnTo>
                  <a:pt x="254512" y="145558"/>
                </a:lnTo>
                <a:lnTo>
                  <a:pt x="250140" y="138871"/>
                </a:lnTo>
                <a:lnTo>
                  <a:pt x="248180" y="130618"/>
                </a:lnTo>
                <a:lnTo>
                  <a:pt x="248019" y="129823"/>
                </a:lnTo>
                <a:lnTo>
                  <a:pt x="240916" y="121704"/>
                </a:lnTo>
                <a:lnTo>
                  <a:pt x="230635" y="111194"/>
                </a:lnTo>
                <a:lnTo>
                  <a:pt x="226461" y="107009"/>
                </a:lnTo>
                <a:lnTo>
                  <a:pt x="218891" y="101974"/>
                </a:lnTo>
                <a:lnTo>
                  <a:pt x="214206" y="99297"/>
                </a:lnTo>
                <a:lnTo>
                  <a:pt x="211082" y="96560"/>
                </a:lnTo>
                <a:lnTo>
                  <a:pt x="208999" y="93783"/>
                </a:lnTo>
                <a:lnTo>
                  <a:pt x="207611" y="90980"/>
                </a:lnTo>
                <a:lnTo>
                  <a:pt x="205733" y="89111"/>
                </a:lnTo>
                <a:lnTo>
                  <a:pt x="203528" y="87864"/>
                </a:lnTo>
                <a:lnTo>
                  <a:pt x="201106" y="87034"/>
                </a:lnTo>
                <a:lnTo>
                  <a:pt x="199492" y="85527"/>
                </a:lnTo>
                <a:lnTo>
                  <a:pt x="198415" y="83571"/>
                </a:lnTo>
                <a:lnTo>
                  <a:pt x="196262" y="767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50"/>
          <p:cNvSpPr/>
          <p:nvPr/>
        </p:nvSpPr>
        <p:spPr>
          <a:xfrm>
            <a:off x="3148964" y="3326129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0"/>
                </a:moveTo>
                <a:lnTo>
                  <a:pt x="9102" y="0"/>
                </a:lnTo>
                <a:lnTo>
                  <a:pt x="13688" y="953"/>
                </a:lnTo>
                <a:lnTo>
                  <a:pt x="18651" y="2541"/>
                </a:lnTo>
                <a:lnTo>
                  <a:pt x="23864" y="4552"/>
                </a:lnTo>
                <a:lnTo>
                  <a:pt x="30197" y="5892"/>
                </a:lnTo>
                <a:lnTo>
                  <a:pt x="37276" y="6786"/>
                </a:lnTo>
                <a:lnTo>
                  <a:pt x="44854" y="7381"/>
                </a:lnTo>
                <a:lnTo>
                  <a:pt x="51810" y="7779"/>
                </a:lnTo>
                <a:lnTo>
                  <a:pt x="64619" y="8220"/>
                </a:lnTo>
                <a:lnTo>
                  <a:pt x="82541" y="8469"/>
                </a:lnTo>
                <a:lnTo>
                  <a:pt x="188595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51"/>
          <p:cNvSpPr/>
          <p:nvPr/>
        </p:nvSpPr>
        <p:spPr>
          <a:xfrm>
            <a:off x="3148964" y="3583304"/>
            <a:ext cx="1988821" cy="265749"/>
          </a:xfrm>
          <a:custGeom>
            <a:avLst/>
            <a:gdLst/>
            <a:ahLst/>
            <a:cxnLst/>
            <a:rect l="0" t="0" r="0" b="0"/>
            <a:pathLst>
              <a:path w="1988821" h="265749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9326" y="10583"/>
                </a:lnTo>
                <a:lnTo>
                  <a:pt x="15601" y="15849"/>
                </a:lnTo>
                <a:lnTo>
                  <a:pt x="64749" y="22961"/>
                </a:lnTo>
                <a:lnTo>
                  <a:pt x="122690" y="24901"/>
                </a:lnTo>
                <a:lnTo>
                  <a:pt x="184326" y="28097"/>
                </a:lnTo>
                <a:lnTo>
                  <a:pt x="240691" y="36287"/>
                </a:lnTo>
                <a:lnTo>
                  <a:pt x="265944" y="43455"/>
                </a:lnTo>
                <a:lnTo>
                  <a:pt x="299144" y="51611"/>
                </a:lnTo>
                <a:lnTo>
                  <a:pt x="326311" y="57228"/>
                </a:lnTo>
                <a:lnTo>
                  <a:pt x="347910" y="62900"/>
                </a:lnTo>
                <a:lnTo>
                  <a:pt x="367034" y="68596"/>
                </a:lnTo>
                <a:lnTo>
                  <a:pt x="402595" y="80014"/>
                </a:lnTo>
                <a:lnTo>
                  <a:pt x="422454" y="85727"/>
                </a:lnTo>
                <a:lnTo>
                  <a:pt x="530213" y="114477"/>
                </a:lnTo>
                <a:lnTo>
                  <a:pt x="561088" y="121681"/>
                </a:lnTo>
                <a:lnTo>
                  <a:pt x="624798" y="130219"/>
                </a:lnTo>
                <a:lnTo>
                  <a:pt x="659788" y="137644"/>
                </a:lnTo>
                <a:lnTo>
                  <a:pt x="688527" y="144043"/>
                </a:lnTo>
                <a:lnTo>
                  <a:pt x="733050" y="153237"/>
                </a:lnTo>
                <a:lnTo>
                  <a:pt x="784588" y="161133"/>
                </a:lnTo>
                <a:lnTo>
                  <a:pt x="840196" y="167818"/>
                </a:lnTo>
                <a:lnTo>
                  <a:pt x="925646" y="176936"/>
                </a:lnTo>
                <a:lnTo>
                  <a:pt x="994038" y="185670"/>
                </a:lnTo>
                <a:lnTo>
                  <a:pt x="1049173" y="191423"/>
                </a:lnTo>
                <a:lnTo>
                  <a:pt x="1216482" y="204567"/>
                </a:lnTo>
                <a:lnTo>
                  <a:pt x="1303612" y="209982"/>
                </a:lnTo>
                <a:lnTo>
                  <a:pt x="1361385" y="213341"/>
                </a:lnTo>
                <a:lnTo>
                  <a:pt x="1425089" y="219634"/>
                </a:lnTo>
                <a:lnTo>
                  <a:pt x="1475502" y="222875"/>
                </a:lnTo>
                <a:lnTo>
                  <a:pt x="1525259" y="228492"/>
                </a:lnTo>
                <a:lnTo>
                  <a:pt x="1585221" y="233412"/>
                </a:lnTo>
                <a:lnTo>
                  <a:pt x="1642926" y="238723"/>
                </a:lnTo>
                <a:lnTo>
                  <a:pt x="1703044" y="240725"/>
                </a:lnTo>
                <a:lnTo>
                  <a:pt x="1759789" y="245845"/>
                </a:lnTo>
                <a:lnTo>
                  <a:pt x="1815027" y="250598"/>
                </a:lnTo>
                <a:lnTo>
                  <a:pt x="1871178" y="257262"/>
                </a:lnTo>
                <a:lnTo>
                  <a:pt x="1927412" y="263790"/>
                </a:lnTo>
                <a:lnTo>
                  <a:pt x="1988820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52"/>
          <p:cNvSpPr/>
          <p:nvPr/>
        </p:nvSpPr>
        <p:spPr>
          <a:xfrm>
            <a:off x="3671887" y="4029075"/>
            <a:ext cx="77153" cy="505778"/>
          </a:xfrm>
          <a:custGeom>
            <a:avLst/>
            <a:gdLst/>
            <a:ahLst/>
            <a:cxnLst/>
            <a:rect l="0" t="0" r="0" b="0"/>
            <a:pathLst>
              <a:path w="77153" h="505778">
                <a:moveTo>
                  <a:pt x="77152" y="0"/>
                </a:moveTo>
                <a:lnTo>
                  <a:pt x="65221" y="23863"/>
                </a:lnTo>
                <a:lnTo>
                  <a:pt x="63483" y="29243"/>
                </a:lnTo>
                <a:lnTo>
                  <a:pt x="60085" y="46870"/>
                </a:lnTo>
                <a:lnTo>
                  <a:pt x="58154" y="54107"/>
                </a:lnTo>
                <a:lnTo>
                  <a:pt x="55914" y="61789"/>
                </a:lnTo>
                <a:lnTo>
                  <a:pt x="48211" y="90803"/>
                </a:lnTo>
                <a:lnTo>
                  <a:pt x="46428" y="101493"/>
                </a:lnTo>
                <a:lnTo>
                  <a:pt x="45240" y="112429"/>
                </a:lnTo>
                <a:lnTo>
                  <a:pt x="44447" y="123530"/>
                </a:lnTo>
                <a:lnTo>
                  <a:pt x="42967" y="134741"/>
                </a:lnTo>
                <a:lnTo>
                  <a:pt x="41027" y="146025"/>
                </a:lnTo>
                <a:lnTo>
                  <a:pt x="31070" y="196061"/>
                </a:lnTo>
                <a:lnTo>
                  <a:pt x="29286" y="209765"/>
                </a:lnTo>
                <a:lnTo>
                  <a:pt x="28097" y="223663"/>
                </a:lnTo>
                <a:lnTo>
                  <a:pt x="27303" y="237691"/>
                </a:lnTo>
                <a:lnTo>
                  <a:pt x="25822" y="252758"/>
                </a:lnTo>
                <a:lnTo>
                  <a:pt x="23883" y="268518"/>
                </a:lnTo>
                <a:lnTo>
                  <a:pt x="21636" y="284739"/>
                </a:lnTo>
                <a:lnTo>
                  <a:pt x="16601" y="315463"/>
                </a:lnTo>
                <a:lnTo>
                  <a:pt x="5608" y="373993"/>
                </a:lnTo>
                <a:lnTo>
                  <a:pt x="3739" y="387441"/>
                </a:lnTo>
                <a:lnTo>
                  <a:pt x="2492" y="400216"/>
                </a:lnTo>
                <a:lnTo>
                  <a:pt x="0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53"/>
          <p:cNvSpPr/>
          <p:nvPr/>
        </p:nvSpPr>
        <p:spPr>
          <a:xfrm>
            <a:off x="4151947" y="4131954"/>
            <a:ext cx="471488" cy="522914"/>
          </a:xfrm>
          <a:custGeom>
            <a:avLst/>
            <a:gdLst/>
            <a:ahLst/>
            <a:cxnLst/>
            <a:rect l="0" t="0" r="0" b="0"/>
            <a:pathLst>
              <a:path w="471488" h="522914">
                <a:moveTo>
                  <a:pt x="0" y="8563"/>
                </a:moveTo>
                <a:lnTo>
                  <a:pt x="12735" y="2672"/>
                </a:lnTo>
                <a:lnTo>
                  <a:pt x="19313" y="1182"/>
                </a:lnTo>
                <a:lnTo>
                  <a:pt x="32921" y="344"/>
                </a:lnTo>
                <a:lnTo>
                  <a:pt x="49019" y="96"/>
                </a:lnTo>
                <a:lnTo>
                  <a:pt x="116981" y="0"/>
                </a:lnTo>
                <a:lnTo>
                  <a:pt x="125612" y="949"/>
                </a:lnTo>
                <a:lnTo>
                  <a:pt x="140283" y="4544"/>
                </a:lnTo>
                <a:lnTo>
                  <a:pt x="147814" y="7789"/>
                </a:lnTo>
                <a:lnTo>
                  <a:pt x="155693" y="11857"/>
                </a:lnTo>
                <a:lnTo>
                  <a:pt x="163803" y="16474"/>
                </a:lnTo>
                <a:lnTo>
                  <a:pt x="177894" y="26684"/>
                </a:lnTo>
                <a:lnTo>
                  <a:pt x="189554" y="37572"/>
                </a:lnTo>
                <a:lnTo>
                  <a:pt x="197911" y="48761"/>
                </a:lnTo>
                <a:lnTo>
                  <a:pt x="212522" y="70321"/>
                </a:lnTo>
                <a:lnTo>
                  <a:pt x="218280" y="86493"/>
                </a:lnTo>
                <a:lnTo>
                  <a:pt x="219815" y="94807"/>
                </a:lnTo>
                <a:lnTo>
                  <a:pt x="219885" y="104159"/>
                </a:lnTo>
                <a:lnTo>
                  <a:pt x="218980" y="114204"/>
                </a:lnTo>
                <a:lnTo>
                  <a:pt x="217425" y="124710"/>
                </a:lnTo>
                <a:lnTo>
                  <a:pt x="215435" y="134572"/>
                </a:lnTo>
                <a:lnTo>
                  <a:pt x="213155" y="144004"/>
                </a:lnTo>
                <a:lnTo>
                  <a:pt x="210684" y="153150"/>
                </a:lnTo>
                <a:lnTo>
                  <a:pt x="207131" y="162104"/>
                </a:lnTo>
                <a:lnTo>
                  <a:pt x="202858" y="170931"/>
                </a:lnTo>
                <a:lnTo>
                  <a:pt x="198104" y="179673"/>
                </a:lnTo>
                <a:lnTo>
                  <a:pt x="193029" y="188359"/>
                </a:lnTo>
                <a:lnTo>
                  <a:pt x="182310" y="205630"/>
                </a:lnTo>
                <a:lnTo>
                  <a:pt x="177738" y="214236"/>
                </a:lnTo>
                <a:lnTo>
                  <a:pt x="173737" y="222831"/>
                </a:lnTo>
                <a:lnTo>
                  <a:pt x="170117" y="231418"/>
                </a:lnTo>
                <a:lnTo>
                  <a:pt x="165799" y="240001"/>
                </a:lnTo>
                <a:lnTo>
                  <a:pt x="161015" y="248580"/>
                </a:lnTo>
                <a:lnTo>
                  <a:pt x="155921" y="257157"/>
                </a:lnTo>
                <a:lnTo>
                  <a:pt x="145181" y="274307"/>
                </a:lnTo>
                <a:lnTo>
                  <a:pt x="139650" y="282880"/>
                </a:lnTo>
                <a:lnTo>
                  <a:pt x="135962" y="291454"/>
                </a:lnTo>
                <a:lnTo>
                  <a:pt x="133504" y="300027"/>
                </a:lnTo>
                <a:lnTo>
                  <a:pt x="129820" y="316220"/>
                </a:lnTo>
                <a:lnTo>
                  <a:pt x="125008" y="329767"/>
                </a:lnTo>
                <a:lnTo>
                  <a:pt x="124296" y="336047"/>
                </a:lnTo>
                <a:lnTo>
                  <a:pt x="126045" y="348104"/>
                </a:lnTo>
                <a:lnTo>
                  <a:pt x="129998" y="359813"/>
                </a:lnTo>
                <a:lnTo>
                  <a:pt x="132385" y="365602"/>
                </a:lnTo>
                <a:lnTo>
                  <a:pt x="136834" y="370414"/>
                </a:lnTo>
                <a:lnTo>
                  <a:pt x="149398" y="378301"/>
                </a:lnTo>
                <a:lnTo>
                  <a:pt x="156748" y="381737"/>
                </a:lnTo>
                <a:lnTo>
                  <a:pt x="164506" y="384981"/>
                </a:lnTo>
                <a:lnTo>
                  <a:pt x="172536" y="388096"/>
                </a:lnTo>
                <a:lnTo>
                  <a:pt x="189078" y="394097"/>
                </a:lnTo>
                <a:lnTo>
                  <a:pt x="197489" y="397031"/>
                </a:lnTo>
                <a:lnTo>
                  <a:pt x="212622" y="400892"/>
                </a:lnTo>
                <a:lnTo>
                  <a:pt x="254836" y="410261"/>
                </a:lnTo>
                <a:lnTo>
                  <a:pt x="273713" y="415427"/>
                </a:lnTo>
                <a:lnTo>
                  <a:pt x="290108" y="420776"/>
                </a:lnTo>
                <a:lnTo>
                  <a:pt x="304848" y="426246"/>
                </a:lnTo>
                <a:lnTo>
                  <a:pt x="319437" y="430846"/>
                </a:lnTo>
                <a:lnTo>
                  <a:pt x="333926" y="434865"/>
                </a:lnTo>
                <a:lnTo>
                  <a:pt x="348347" y="438497"/>
                </a:lnTo>
                <a:lnTo>
                  <a:pt x="360819" y="442823"/>
                </a:lnTo>
                <a:lnTo>
                  <a:pt x="371991" y="447612"/>
                </a:lnTo>
                <a:lnTo>
                  <a:pt x="382296" y="452710"/>
                </a:lnTo>
                <a:lnTo>
                  <a:pt x="392024" y="458966"/>
                </a:lnTo>
                <a:lnTo>
                  <a:pt x="401367" y="465994"/>
                </a:lnTo>
                <a:lnTo>
                  <a:pt x="410453" y="473537"/>
                </a:lnTo>
                <a:lnTo>
                  <a:pt x="418415" y="480471"/>
                </a:lnTo>
                <a:lnTo>
                  <a:pt x="432342" y="493255"/>
                </a:lnTo>
                <a:lnTo>
                  <a:pt x="444882" y="502746"/>
                </a:lnTo>
                <a:lnTo>
                  <a:pt x="455853" y="510140"/>
                </a:lnTo>
                <a:lnTo>
                  <a:pt x="460112" y="513445"/>
                </a:lnTo>
                <a:lnTo>
                  <a:pt x="471487" y="5229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54"/>
          <p:cNvSpPr/>
          <p:nvPr/>
        </p:nvSpPr>
        <p:spPr>
          <a:xfrm>
            <a:off x="4732431" y="4209803"/>
            <a:ext cx="293912" cy="323986"/>
          </a:xfrm>
          <a:custGeom>
            <a:avLst/>
            <a:gdLst/>
            <a:ahLst/>
            <a:cxnLst/>
            <a:rect l="0" t="0" r="0" b="0"/>
            <a:pathLst>
              <a:path w="293912" h="323986">
                <a:moveTo>
                  <a:pt x="293911" y="16439"/>
                </a:moveTo>
                <a:lnTo>
                  <a:pt x="284810" y="7337"/>
                </a:lnTo>
                <a:lnTo>
                  <a:pt x="280223" y="4656"/>
                </a:lnTo>
                <a:lnTo>
                  <a:pt x="275261" y="2869"/>
                </a:lnTo>
                <a:lnTo>
                  <a:pt x="270048" y="1677"/>
                </a:lnTo>
                <a:lnTo>
                  <a:pt x="262762" y="883"/>
                </a:lnTo>
                <a:lnTo>
                  <a:pt x="254095" y="353"/>
                </a:lnTo>
                <a:lnTo>
                  <a:pt x="244507" y="0"/>
                </a:lnTo>
                <a:lnTo>
                  <a:pt x="235258" y="1670"/>
                </a:lnTo>
                <a:lnTo>
                  <a:pt x="226234" y="4688"/>
                </a:lnTo>
                <a:lnTo>
                  <a:pt x="217360" y="8605"/>
                </a:lnTo>
                <a:lnTo>
                  <a:pt x="182118" y="23220"/>
                </a:lnTo>
                <a:lnTo>
                  <a:pt x="168900" y="30484"/>
                </a:lnTo>
                <a:lnTo>
                  <a:pt x="155325" y="39138"/>
                </a:lnTo>
                <a:lnTo>
                  <a:pt x="141513" y="48716"/>
                </a:lnTo>
                <a:lnTo>
                  <a:pt x="128495" y="58912"/>
                </a:lnTo>
                <a:lnTo>
                  <a:pt x="116006" y="69520"/>
                </a:lnTo>
                <a:lnTo>
                  <a:pt x="103870" y="80401"/>
                </a:lnTo>
                <a:lnTo>
                  <a:pt x="91970" y="92418"/>
                </a:lnTo>
                <a:lnTo>
                  <a:pt x="80226" y="105192"/>
                </a:lnTo>
                <a:lnTo>
                  <a:pt x="68587" y="118470"/>
                </a:lnTo>
                <a:lnTo>
                  <a:pt x="57970" y="132085"/>
                </a:lnTo>
                <a:lnTo>
                  <a:pt x="48034" y="145924"/>
                </a:lnTo>
                <a:lnTo>
                  <a:pt x="38553" y="159912"/>
                </a:lnTo>
                <a:lnTo>
                  <a:pt x="30327" y="174000"/>
                </a:lnTo>
                <a:lnTo>
                  <a:pt x="22939" y="188155"/>
                </a:lnTo>
                <a:lnTo>
                  <a:pt x="16108" y="202354"/>
                </a:lnTo>
                <a:lnTo>
                  <a:pt x="10601" y="215630"/>
                </a:lnTo>
                <a:lnTo>
                  <a:pt x="5978" y="228290"/>
                </a:lnTo>
                <a:lnTo>
                  <a:pt x="1943" y="240541"/>
                </a:lnTo>
                <a:lnTo>
                  <a:pt x="206" y="251565"/>
                </a:lnTo>
                <a:lnTo>
                  <a:pt x="0" y="261772"/>
                </a:lnTo>
                <a:lnTo>
                  <a:pt x="816" y="271435"/>
                </a:lnTo>
                <a:lnTo>
                  <a:pt x="2312" y="279781"/>
                </a:lnTo>
                <a:lnTo>
                  <a:pt x="4262" y="287250"/>
                </a:lnTo>
                <a:lnTo>
                  <a:pt x="6513" y="294135"/>
                </a:lnTo>
                <a:lnTo>
                  <a:pt x="10873" y="300630"/>
                </a:lnTo>
                <a:lnTo>
                  <a:pt x="16636" y="306865"/>
                </a:lnTo>
                <a:lnTo>
                  <a:pt x="23336" y="312926"/>
                </a:lnTo>
                <a:lnTo>
                  <a:pt x="29708" y="316967"/>
                </a:lnTo>
                <a:lnTo>
                  <a:pt x="35861" y="319661"/>
                </a:lnTo>
                <a:lnTo>
                  <a:pt x="41867" y="321457"/>
                </a:lnTo>
                <a:lnTo>
                  <a:pt x="48729" y="322654"/>
                </a:lnTo>
                <a:lnTo>
                  <a:pt x="56162" y="323453"/>
                </a:lnTo>
                <a:lnTo>
                  <a:pt x="63974" y="323985"/>
                </a:lnTo>
                <a:lnTo>
                  <a:pt x="72040" y="323387"/>
                </a:lnTo>
                <a:lnTo>
                  <a:pt x="80274" y="322036"/>
                </a:lnTo>
                <a:lnTo>
                  <a:pt x="88622" y="320183"/>
                </a:lnTo>
                <a:lnTo>
                  <a:pt x="97997" y="317043"/>
                </a:lnTo>
                <a:lnTo>
                  <a:pt x="108056" y="313044"/>
                </a:lnTo>
                <a:lnTo>
                  <a:pt x="118573" y="308473"/>
                </a:lnTo>
                <a:lnTo>
                  <a:pt x="128442" y="302568"/>
                </a:lnTo>
                <a:lnTo>
                  <a:pt x="137878" y="295775"/>
                </a:lnTo>
                <a:lnTo>
                  <a:pt x="147027" y="288388"/>
                </a:lnTo>
                <a:lnTo>
                  <a:pt x="155983" y="280606"/>
                </a:lnTo>
                <a:lnTo>
                  <a:pt x="164812" y="272560"/>
                </a:lnTo>
                <a:lnTo>
                  <a:pt x="173555" y="264339"/>
                </a:lnTo>
                <a:lnTo>
                  <a:pt x="181289" y="256001"/>
                </a:lnTo>
                <a:lnTo>
                  <a:pt x="188350" y="247584"/>
                </a:lnTo>
                <a:lnTo>
                  <a:pt x="194962" y="239116"/>
                </a:lnTo>
                <a:lnTo>
                  <a:pt x="201275" y="230613"/>
                </a:lnTo>
                <a:lnTo>
                  <a:pt x="213369" y="213545"/>
                </a:lnTo>
                <a:lnTo>
                  <a:pt x="218309" y="204041"/>
                </a:lnTo>
                <a:lnTo>
                  <a:pt x="222555" y="193894"/>
                </a:lnTo>
                <a:lnTo>
                  <a:pt x="226338" y="183320"/>
                </a:lnTo>
                <a:lnTo>
                  <a:pt x="228859" y="173413"/>
                </a:lnTo>
                <a:lnTo>
                  <a:pt x="230541" y="163951"/>
                </a:lnTo>
                <a:lnTo>
                  <a:pt x="231662" y="154786"/>
                </a:lnTo>
                <a:lnTo>
                  <a:pt x="232409" y="146770"/>
                </a:lnTo>
                <a:lnTo>
                  <a:pt x="232907" y="139521"/>
                </a:lnTo>
                <a:lnTo>
                  <a:pt x="233239" y="132784"/>
                </a:lnTo>
                <a:lnTo>
                  <a:pt x="232508" y="125435"/>
                </a:lnTo>
                <a:lnTo>
                  <a:pt x="231069" y="117678"/>
                </a:lnTo>
                <a:lnTo>
                  <a:pt x="225331" y="935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55"/>
          <p:cNvSpPr/>
          <p:nvPr/>
        </p:nvSpPr>
        <p:spPr>
          <a:xfrm>
            <a:off x="3963352" y="4603432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25718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56"/>
          <p:cNvSpPr/>
          <p:nvPr/>
        </p:nvSpPr>
        <p:spPr>
          <a:xfrm>
            <a:off x="5815012" y="2314575"/>
            <a:ext cx="370611" cy="642938"/>
          </a:xfrm>
          <a:custGeom>
            <a:avLst/>
            <a:gdLst/>
            <a:ahLst/>
            <a:cxnLst/>
            <a:rect l="0" t="0" r="0" b="0"/>
            <a:pathLst>
              <a:path w="370611" h="642938">
                <a:moveTo>
                  <a:pt x="0" y="0"/>
                </a:moveTo>
                <a:lnTo>
                  <a:pt x="97229" y="0"/>
                </a:lnTo>
                <a:lnTo>
                  <a:pt x="103872" y="952"/>
                </a:lnTo>
                <a:lnTo>
                  <a:pt x="110206" y="2539"/>
                </a:lnTo>
                <a:lnTo>
                  <a:pt x="138609" y="11931"/>
                </a:lnTo>
                <a:lnTo>
                  <a:pt x="145746" y="14621"/>
                </a:lnTo>
                <a:lnTo>
                  <a:pt x="152409" y="17368"/>
                </a:lnTo>
                <a:lnTo>
                  <a:pt x="158756" y="20151"/>
                </a:lnTo>
                <a:lnTo>
                  <a:pt x="169655" y="26769"/>
                </a:lnTo>
                <a:lnTo>
                  <a:pt x="183588" y="35943"/>
                </a:lnTo>
                <a:lnTo>
                  <a:pt x="199545" y="46822"/>
                </a:lnTo>
                <a:lnTo>
                  <a:pt x="218754" y="66457"/>
                </a:lnTo>
                <a:lnTo>
                  <a:pt x="240134" y="91930"/>
                </a:lnTo>
                <a:lnTo>
                  <a:pt x="262960" y="121294"/>
                </a:lnTo>
                <a:lnTo>
                  <a:pt x="274367" y="151347"/>
                </a:lnTo>
                <a:lnTo>
                  <a:pt x="278161" y="181861"/>
                </a:lnTo>
                <a:lnTo>
                  <a:pt x="276881" y="212680"/>
                </a:lnTo>
                <a:lnTo>
                  <a:pt x="280790" y="234179"/>
                </a:lnTo>
                <a:lnTo>
                  <a:pt x="288158" y="249464"/>
                </a:lnTo>
                <a:lnTo>
                  <a:pt x="297833" y="260607"/>
                </a:lnTo>
                <a:lnTo>
                  <a:pt x="316666" y="277560"/>
                </a:lnTo>
                <a:lnTo>
                  <a:pt x="341603" y="298387"/>
                </a:lnTo>
                <a:lnTo>
                  <a:pt x="370610" y="321797"/>
                </a:lnTo>
                <a:lnTo>
                  <a:pt x="367089" y="356454"/>
                </a:lnTo>
                <a:lnTo>
                  <a:pt x="341881" y="398608"/>
                </a:lnTo>
                <a:lnTo>
                  <a:pt x="102870" y="6429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57"/>
          <p:cNvSpPr/>
          <p:nvPr/>
        </p:nvSpPr>
        <p:spPr>
          <a:xfrm>
            <a:off x="5900737" y="2794635"/>
            <a:ext cx="257176" cy="128588"/>
          </a:xfrm>
          <a:custGeom>
            <a:avLst/>
            <a:gdLst/>
            <a:ahLst/>
            <a:cxnLst/>
            <a:rect l="0" t="0" r="0" b="0"/>
            <a:pathLst>
              <a:path w="257176" h="128588">
                <a:moveTo>
                  <a:pt x="257175" y="0"/>
                </a:moveTo>
                <a:lnTo>
                  <a:pt x="249794" y="7380"/>
                </a:lnTo>
                <a:lnTo>
                  <a:pt x="244052" y="10583"/>
                </a:lnTo>
                <a:lnTo>
                  <a:pt x="239854" y="12770"/>
                </a:lnTo>
                <a:lnTo>
                  <a:pt x="236103" y="15181"/>
                </a:lnTo>
                <a:lnTo>
                  <a:pt x="232649" y="17740"/>
                </a:lnTo>
                <a:lnTo>
                  <a:pt x="229395" y="20399"/>
                </a:lnTo>
                <a:lnTo>
                  <a:pt x="226272" y="23124"/>
                </a:lnTo>
                <a:lnTo>
                  <a:pt x="223238" y="25894"/>
                </a:lnTo>
                <a:lnTo>
                  <a:pt x="220263" y="28692"/>
                </a:lnTo>
                <a:lnTo>
                  <a:pt x="206974" y="41733"/>
                </a:lnTo>
                <a:lnTo>
                  <a:pt x="201800" y="45919"/>
                </a:lnTo>
                <a:lnTo>
                  <a:pt x="196446" y="49663"/>
                </a:lnTo>
                <a:lnTo>
                  <a:pt x="184465" y="57314"/>
                </a:lnTo>
                <a:lnTo>
                  <a:pt x="169614" y="67065"/>
                </a:lnTo>
                <a:lnTo>
                  <a:pt x="162606" y="70428"/>
                </a:lnTo>
                <a:lnTo>
                  <a:pt x="156029" y="72669"/>
                </a:lnTo>
                <a:lnTo>
                  <a:pt x="149739" y="74163"/>
                </a:lnTo>
                <a:lnTo>
                  <a:pt x="144594" y="76112"/>
                </a:lnTo>
                <a:lnTo>
                  <a:pt x="140211" y="78364"/>
                </a:lnTo>
                <a:lnTo>
                  <a:pt x="136336" y="80817"/>
                </a:lnTo>
                <a:lnTo>
                  <a:pt x="131849" y="83406"/>
                </a:lnTo>
                <a:lnTo>
                  <a:pt x="121782" y="88821"/>
                </a:lnTo>
                <a:lnTo>
                  <a:pt x="117383" y="91599"/>
                </a:lnTo>
                <a:lnTo>
                  <a:pt x="113498" y="94403"/>
                </a:lnTo>
                <a:lnTo>
                  <a:pt x="109955" y="97226"/>
                </a:lnTo>
                <a:lnTo>
                  <a:pt x="105689" y="100059"/>
                </a:lnTo>
                <a:lnTo>
                  <a:pt x="100939" y="102901"/>
                </a:lnTo>
                <a:lnTo>
                  <a:pt x="95868" y="105748"/>
                </a:lnTo>
                <a:lnTo>
                  <a:pt x="90582" y="107646"/>
                </a:lnTo>
                <a:lnTo>
                  <a:pt x="85153" y="108911"/>
                </a:lnTo>
                <a:lnTo>
                  <a:pt x="79629" y="109755"/>
                </a:lnTo>
                <a:lnTo>
                  <a:pt x="74041" y="111270"/>
                </a:lnTo>
                <a:lnTo>
                  <a:pt x="68411" y="113232"/>
                </a:lnTo>
                <a:lnTo>
                  <a:pt x="62752" y="115493"/>
                </a:lnTo>
                <a:lnTo>
                  <a:pt x="58027" y="117000"/>
                </a:lnTo>
                <a:lnTo>
                  <a:pt x="50238" y="118675"/>
                </a:lnTo>
                <a:lnTo>
                  <a:pt x="43600" y="121959"/>
                </a:lnTo>
                <a:lnTo>
                  <a:pt x="40497" y="124169"/>
                </a:lnTo>
                <a:lnTo>
                  <a:pt x="34618" y="125641"/>
                </a:lnTo>
                <a:lnTo>
                  <a:pt x="26888" y="126623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58"/>
          <p:cNvSpPr/>
          <p:nvPr/>
        </p:nvSpPr>
        <p:spPr>
          <a:xfrm>
            <a:off x="6303645" y="2383186"/>
            <a:ext cx="240031" cy="488558"/>
          </a:xfrm>
          <a:custGeom>
            <a:avLst/>
            <a:gdLst/>
            <a:ahLst/>
            <a:cxnLst/>
            <a:rect l="0" t="0" r="0" b="0"/>
            <a:pathLst>
              <a:path w="240031" h="488558">
                <a:moveTo>
                  <a:pt x="240030" y="8541"/>
                </a:moveTo>
                <a:lnTo>
                  <a:pt x="116347" y="8541"/>
                </a:lnTo>
                <a:lnTo>
                  <a:pt x="102329" y="7589"/>
                </a:lnTo>
                <a:lnTo>
                  <a:pt x="89175" y="6001"/>
                </a:lnTo>
                <a:lnTo>
                  <a:pt x="76595" y="3990"/>
                </a:lnTo>
                <a:lnTo>
                  <a:pt x="66303" y="2649"/>
                </a:lnTo>
                <a:lnTo>
                  <a:pt x="57537" y="1756"/>
                </a:lnTo>
                <a:lnTo>
                  <a:pt x="38881" y="322"/>
                </a:lnTo>
                <a:lnTo>
                  <a:pt x="33791" y="126"/>
                </a:lnTo>
                <a:lnTo>
                  <a:pt x="27312" y="0"/>
                </a:lnTo>
                <a:lnTo>
                  <a:pt x="26780" y="942"/>
                </a:lnTo>
                <a:lnTo>
                  <a:pt x="26189" y="4529"/>
                </a:lnTo>
                <a:lnTo>
                  <a:pt x="25857" y="48310"/>
                </a:lnTo>
                <a:lnTo>
                  <a:pt x="25717" y="404275"/>
                </a:lnTo>
                <a:lnTo>
                  <a:pt x="26670" y="412381"/>
                </a:lnTo>
                <a:lnTo>
                  <a:pt x="28257" y="420643"/>
                </a:lnTo>
                <a:lnTo>
                  <a:pt x="32561" y="435538"/>
                </a:lnTo>
                <a:lnTo>
                  <a:pt x="39387" y="449278"/>
                </a:lnTo>
                <a:lnTo>
                  <a:pt x="42785" y="459381"/>
                </a:lnTo>
                <a:lnTo>
                  <a:pt x="48449" y="468407"/>
                </a:lnTo>
                <a:lnTo>
                  <a:pt x="50108" y="474229"/>
                </a:lnTo>
                <a:lnTo>
                  <a:pt x="52455" y="477114"/>
                </a:lnTo>
                <a:lnTo>
                  <a:pt x="55925" y="479991"/>
                </a:lnTo>
                <a:lnTo>
                  <a:pt x="66080" y="486900"/>
                </a:lnTo>
                <a:lnTo>
                  <a:pt x="70008" y="487845"/>
                </a:lnTo>
                <a:lnTo>
                  <a:pt x="74930" y="488265"/>
                </a:lnTo>
                <a:lnTo>
                  <a:pt x="80292" y="488452"/>
                </a:lnTo>
                <a:lnTo>
                  <a:pt x="88665" y="488557"/>
                </a:lnTo>
                <a:lnTo>
                  <a:pt x="92448" y="487619"/>
                </a:lnTo>
                <a:lnTo>
                  <a:pt x="96874" y="486041"/>
                </a:lnTo>
                <a:lnTo>
                  <a:pt x="101730" y="484037"/>
                </a:lnTo>
                <a:lnTo>
                  <a:pt x="104968" y="481748"/>
                </a:lnTo>
                <a:lnTo>
                  <a:pt x="107126" y="479270"/>
                </a:lnTo>
                <a:lnTo>
                  <a:pt x="108564" y="476665"/>
                </a:lnTo>
                <a:lnTo>
                  <a:pt x="115243" y="471231"/>
                </a:lnTo>
                <a:lnTo>
                  <a:pt x="119691" y="468449"/>
                </a:lnTo>
                <a:lnTo>
                  <a:pt x="127173" y="465357"/>
                </a:lnTo>
                <a:lnTo>
                  <a:pt x="130502" y="464533"/>
                </a:lnTo>
                <a:lnTo>
                  <a:pt x="134626" y="462078"/>
                </a:lnTo>
                <a:lnTo>
                  <a:pt x="139281" y="458537"/>
                </a:lnTo>
                <a:lnTo>
                  <a:pt x="144289" y="454271"/>
                </a:lnTo>
                <a:lnTo>
                  <a:pt x="148580" y="450474"/>
                </a:lnTo>
                <a:lnTo>
                  <a:pt x="155888" y="443716"/>
                </a:lnTo>
                <a:lnTo>
                  <a:pt x="159170" y="441533"/>
                </a:lnTo>
                <a:lnTo>
                  <a:pt x="165357" y="439107"/>
                </a:lnTo>
                <a:lnTo>
                  <a:pt x="168340" y="436555"/>
                </a:lnTo>
                <a:lnTo>
                  <a:pt x="174196" y="428639"/>
                </a:lnTo>
                <a:lnTo>
                  <a:pt x="179972" y="421312"/>
                </a:lnTo>
                <a:lnTo>
                  <a:pt x="182847" y="418024"/>
                </a:lnTo>
                <a:lnTo>
                  <a:pt x="185715" y="415832"/>
                </a:lnTo>
                <a:lnTo>
                  <a:pt x="191442" y="413397"/>
                </a:lnTo>
                <a:lnTo>
                  <a:pt x="197163" y="409774"/>
                </a:lnTo>
                <a:lnTo>
                  <a:pt x="202880" y="404990"/>
                </a:lnTo>
                <a:lnTo>
                  <a:pt x="208597" y="399688"/>
                </a:lnTo>
                <a:lnTo>
                  <a:pt x="210501" y="396941"/>
                </a:lnTo>
                <a:lnTo>
                  <a:pt x="212618" y="391348"/>
                </a:lnTo>
                <a:lnTo>
                  <a:pt x="212230" y="389476"/>
                </a:lnTo>
                <a:lnTo>
                  <a:pt x="211020" y="388228"/>
                </a:lnTo>
                <a:lnTo>
                  <a:pt x="209259" y="387395"/>
                </a:lnTo>
                <a:lnTo>
                  <a:pt x="208086" y="385888"/>
                </a:lnTo>
                <a:lnTo>
                  <a:pt x="207304" y="383931"/>
                </a:lnTo>
                <a:lnTo>
                  <a:pt x="206049" y="378496"/>
                </a:lnTo>
                <a:lnTo>
                  <a:pt x="198995" y="370550"/>
                </a:lnTo>
                <a:lnTo>
                  <a:pt x="192648" y="364069"/>
                </a:lnTo>
                <a:lnTo>
                  <a:pt x="176768" y="348187"/>
                </a:lnTo>
                <a:lnTo>
                  <a:pt x="174043" y="346415"/>
                </a:lnTo>
                <a:lnTo>
                  <a:pt x="168475" y="344444"/>
                </a:lnTo>
                <a:lnTo>
                  <a:pt x="164703" y="342967"/>
                </a:lnTo>
                <a:lnTo>
                  <a:pt x="160285" y="341029"/>
                </a:lnTo>
                <a:lnTo>
                  <a:pt x="155434" y="338785"/>
                </a:lnTo>
                <a:lnTo>
                  <a:pt x="151247" y="336336"/>
                </a:lnTo>
                <a:lnTo>
                  <a:pt x="144056" y="331075"/>
                </a:lnTo>
                <a:lnTo>
                  <a:pt x="139852" y="329291"/>
                </a:lnTo>
                <a:lnTo>
                  <a:pt x="135144" y="328102"/>
                </a:lnTo>
                <a:lnTo>
                  <a:pt x="130101" y="327309"/>
                </a:lnTo>
                <a:lnTo>
                  <a:pt x="125787" y="326781"/>
                </a:lnTo>
                <a:lnTo>
                  <a:pt x="118453" y="326193"/>
                </a:lnTo>
                <a:lnTo>
                  <a:pt x="106938" y="325932"/>
                </a:lnTo>
                <a:lnTo>
                  <a:pt x="0" y="3257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59"/>
          <p:cNvSpPr/>
          <p:nvPr/>
        </p:nvSpPr>
        <p:spPr>
          <a:xfrm>
            <a:off x="5601194" y="2271752"/>
            <a:ext cx="1088214" cy="745769"/>
          </a:xfrm>
          <a:custGeom>
            <a:avLst/>
            <a:gdLst/>
            <a:ahLst/>
            <a:cxnLst/>
            <a:rect l="0" t="0" r="0" b="0"/>
            <a:pathLst>
              <a:path w="1088214" h="745769">
                <a:moveTo>
                  <a:pt x="145238" y="745768"/>
                </a:moveTo>
                <a:lnTo>
                  <a:pt x="136137" y="736666"/>
                </a:lnTo>
                <a:lnTo>
                  <a:pt x="133455" y="732080"/>
                </a:lnTo>
                <a:lnTo>
                  <a:pt x="126612" y="711032"/>
                </a:lnTo>
                <a:lnTo>
                  <a:pt x="113611" y="681891"/>
                </a:lnTo>
                <a:lnTo>
                  <a:pt x="108004" y="666896"/>
                </a:lnTo>
                <a:lnTo>
                  <a:pt x="104223" y="655086"/>
                </a:lnTo>
                <a:lnTo>
                  <a:pt x="94942" y="624185"/>
                </a:lnTo>
                <a:lnTo>
                  <a:pt x="87007" y="595846"/>
                </a:lnTo>
                <a:lnTo>
                  <a:pt x="83557" y="582955"/>
                </a:lnTo>
                <a:lnTo>
                  <a:pt x="80305" y="569598"/>
                </a:lnTo>
                <a:lnTo>
                  <a:pt x="74152" y="542057"/>
                </a:lnTo>
                <a:lnTo>
                  <a:pt x="65332" y="499777"/>
                </a:lnTo>
                <a:lnTo>
                  <a:pt x="62440" y="480809"/>
                </a:lnTo>
                <a:lnTo>
                  <a:pt x="53819" y="414320"/>
                </a:lnTo>
                <a:lnTo>
                  <a:pt x="50955" y="397167"/>
                </a:lnTo>
                <a:lnTo>
                  <a:pt x="48092" y="381922"/>
                </a:lnTo>
                <a:lnTo>
                  <a:pt x="44280" y="352709"/>
                </a:lnTo>
                <a:lnTo>
                  <a:pt x="34963" y="269450"/>
                </a:lnTo>
                <a:lnTo>
                  <a:pt x="31716" y="232007"/>
                </a:lnTo>
                <a:lnTo>
                  <a:pt x="29552" y="199426"/>
                </a:lnTo>
                <a:lnTo>
                  <a:pt x="28108" y="170085"/>
                </a:lnTo>
                <a:lnTo>
                  <a:pt x="26194" y="144809"/>
                </a:lnTo>
                <a:lnTo>
                  <a:pt x="23966" y="122243"/>
                </a:lnTo>
                <a:lnTo>
                  <a:pt x="21527" y="101485"/>
                </a:lnTo>
                <a:lnTo>
                  <a:pt x="18949" y="82883"/>
                </a:lnTo>
                <a:lnTo>
                  <a:pt x="13545" y="49515"/>
                </a:lnTo>
                <a:lnTo>
                  <a:pt x="7968" y="26430"/>
                </a:lnTo>
                <a:lnTo>
                  <a:pt x="0" y="1509"/>
                </a:lnTo>
                <a:lnTo>
                  <a:pt x="788" y="993"/>
                </a:lnTo>
                <a:lnTo>
                  <a:pt x="4203" y="419"/>
                </a:lnTo>
                <a:lnTo>
                  <a:pt x="19669" y="0"/>
                </a:lnTo>
                <a:lnTo>
                  <a:pt x="50883" y="4523"/>
                </a:lnTo>
                <a:lnTo>
                  <a:pt x="78122" y="11895"/>
                </a:lnTo>
                <a:lnTo>
                  <a:pt x="98259" y="15562"/>
                </a:lnTo>
                <a:lnTo>
                  <a:pt x="125939" y="17753"/>
                </a:lnTo>
                <a:lnTo>
                  <a:pt x="151901" y="21521"/>
                </a:lnTo>
                <a:lnTo>
                  <a:pt x="184995" y="24446"/>
                </a:lnTo>
                <a:lnTo>
                  <a:pt x="212898" y="25313"/>
                </a:lnTo>
                <a:lnTo>
                  <a:pt x="239263" y="30120"/>
                </a:lnTo>
                <a:lnTo>
                  <a:pt x="269724" y="33026"/>
                </a:lnTo>
                <a:lnTo>
                  <a:pt x="298328" y="33887"/>
                </a:lnTo>
                <a:lnTo>
                  <a:pt x="338356" y="28287"/>
                </a:lnTo>
                <a:lnTo>
                  <a:pt x="354945" y="27417"/>
                </a:lnTo>
                <a:lnTo>
                  <a:pt x="390841" y="26451"/>
                </a:lnTo>
                <a:lnTo>
                  <a:pt x="422670" y="26021"/>
                </a:lnTo>
                <a:lnTo>
                  <a:pt x="599340" y="18327"/>
                </a:lnTo>
                <a:lnTo>
                  <a:pt x="617518" y="16967"/>
                </a:lnTo>
                <a:lnTo>
                  <a:pt x="647875" y="12916"/>
                </a:lnTo>
                <a:lnTo>
                  <a:pt x="666067" y="11455"/>
                </a:lnTo>
                <a:lnTo>
                  <a:pt x="686767" y="10481"/>
                </a:lnTo>
                <a:lnTo>
                  <a:pt x="746699" y="9110"/>
                </a:lnTo>
                <a:lnTo>
                  <a:pt x="1088213" y="85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60"/>
          <p:cNvSpPr/>
          <p:nvPr/>
        </p:nvSpPr>
        <p:spPr>
          <a:xfrm>
            <a:off x="5206365" y="2529249"/>
            <a:ext cx="214313" cy="368257"/>
          </a:xfrm>
          <a:custGeom>
            <a:avLst/>
            <a:gdLst/>
            <a:ahLst/>
            <a:cxnLst/>
            <a:rect l="0" t="0" r="0" b="0"/>
            <a:pathLst>
              <a:path w="214313" h="368257">
                <a:moveTo>
                  <a:pt x="0" y="16783"/>
                </a:moveTo>
                <a:lnTo>
                  <a:pt x="4551" y="12232"/>
                </a:lnTo>
                <a:lnTo>
                  <a:pt x="6843" y="10892"/>
                </a:lnTo>
                <a:lnTo>
                  <a:pt x="11931" y="9402"/>
                </a:lnTo>
                <a:lnTo>
                  <a:pt x="15574" y="9005"/>
                </a:lnTo>
                <a:lnTo>
                  <a:pt x="19908" y="8740"/>
                </a:lnTo>
                <a:lnTo>
                  <a:pt x="24701" y="8563"/>
                </a:lnTo>
                <a:lnTo>
                  <a:pt x="28850" y="7494"/>
                </a:lnTo>
                <a:lnTo>
                  <a:pt x="32568" y="5828"/>
                </a:lnTo>
                <a:lnTo>
                  <a:pt x="35999" y="3764"/>
                </a:lnTo>
                <a:lnTo>
                  <a:pt x="40192" y="2389"/>
                </a:lnTo>
                <a:lnTo>
                  <a:pt x="44892" y="1472"/>
                </a:lnTo>
                <a:lnTo>
                  <a:pt x="49930" y="861"/>
                </a:lnTo>
                <a:lnTo>
                  <a:pt x="54242" y="453"/>
                </a:lnTo>
                <a:lnTo>
                  <a:pt x="58069" y="181"/>
                </a:lnTo>
                <a:lnTo>
                  <a:pt x="61572" y="0"/>
                </a:lnTo>
                <a:lnTo>
                  <a:pt x="65813" y="832"/>
                </a:lnTo>
                <a:lnTo>
                  <a:pt x="70545" y="2339"/>
                </a:lnTo>
                <a:lnTo>
                  <a:pt x="75605" y="4296"/>
                </a:lnTo>
                <a:lnTo>
                  <a:pt x="79931" y="6553"/>
                </a:lnTo>
                <a:lnTo>
                  <a:pt x="83767" y="9011"/>
                </a:lnTo>
                <a:lnTo>
                  <a:pt x="87277" y="11602"/>
                </a:lnTo>
                <a:lnTo>
                  <a:pt x="89617" y="15234"/>
                </a:lnTo>
                <a:lnTo>
                  <a:pt x="92217" y="24350"/>
                </a:lnTo>
                <a:lnTo>
                  <a:pt x="92910" y="31353"/>
                </a:lnTo>
                <a:lnTo>
                  <a:pt x="93373" y="39831"/>
                </a:lnTo>
                <a:lnTo>
                  <a:pt x="93886" y="58459"/>
                </a:lnTo>
                <a:lnTo>
                  <a:pt x="94114" y="76263"/>
                </a:lnTo>
                <a:lnTo>
                  <a:pt x="92270" y="88822"/>
                </a:lnTo>
                <a:lnTo>
                  <a:pt x="89136" y="103861"/>
                </a:lnTo>
                <a:lnTo>
                  <a:pt x="54332" y="246153"/>
                </a:lnTo>
                <a:lnTo>
                  <a:pt x="48595" y="272713"/>
                </a:lnTo>
                <a:lnTo>
                  <a:pt x="46684" y="283605"/>
                </a:lnTo>
                <a:lnTo>
                  <a:pt x="45410" y="292772"/>
                </a:lnTo>
                <a:lnTo>
                  <a:pt x="44561" y="300788"/>
                </a:lnTo>
                <a:lnTo>
                  <a:pt x="43994" y="308990"/>
                </a:lnTo>
                <a:lnTo>
                  <a:pt x="43617" y="317315"/>
                </a:lnTo>
                <a:lnTo>
                  <a:pt x="43365" y="325723"/>
                </a:lnTo>
                <a:lnTo>
                  <a:pt x="44150" y="332280"/>
                </a:lnTo>
                <a:lnTo>
                  <a:pt x="47562" y="342107"/>
                </a:lnTo>
                <a:lnTo>
                  <a:pt x="50758" y="346060"/>
                </a:lnTo>
                <a:lnTo>
                  <a:pt x="54794" y="349649"/>
                </a:lnTo>
                <a:lnTo>
                  <a:pt x="59389" y="352994"/>
                </a:lnTo>
                <a:lnTo>
                  <a:pt x="63405" y="355223"/>
                </a:lnTo>
                <a:lnTo>
                  <a:pt x="67035" y="356710"/>
                </a:lnTo>
                <a:lnTo>
                  <a:pt x="73608" y="358362"/>
                </a:lnTo>
                <a:lnTo>
                  <a:pt x="79704" y="359096"/>
                </a:lnTo>
                <a:lnTo>
                  <a:pt x="98289" y="359422"/>
                </a:lnTo>
                <a:lnTo>
                  <a:pt x="199339" y="359682"/>
                </a:lnTo>
                <a:lnTo>
                  <a:pt x="204330" y="360635"/>
                </a:lnTo>
                <a:lnTo>
                  <a:pt x="207658" y="362222"/>
                </a:lnTo>
                <a:lnTo>
                  <a:pt x="214312" y="3682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1"/>
          <p:cNvSpPr/>
          <p:nvPr/>
        </p:nvSpPr>
        <p:spPr>
          <a:xfrm>
            <a:off x="5274948" y="2571750"/>
            <a:ext cx="17143" cy="480061"/>
          </a:xfrm>
          <a:custGeom>
            <a:avLst/>
            <a:gdLst/>
            <a:ahLst/>
            <a:cxnLst/>
            <a:rect l="0" t="0" r="0" b="0"/>
            <a:pathLst>
              <a:path w="17143" h="480061">
                <a:moveTo>
                  <a:pt x="17142" y="0"/>
                </a:moveTo>
                <a:lnTo>
                  <a:pt x="12591" y="4551"/>
                </a:lnTo>
                <a:lnTo>
                  <a:pt x="11250" y="6844"/>
                </a:lnTo>
                <a:lnTo>
                  <a:pt x="10356" y="9325"/>
                </a:lnTo>
                <a:lnTo>
                  <a:pt x="9760" y="11931"/>
                </a:lnTo>
                <a:lnTo>
                  <a:pt x="8411" y="14621"/>
                </a:lnTo>
                <a:lnTo>
                  <a:pt x="6559" y="17368"/>
                </a:lnTo>
                <a:lnTo>
                  <a:pt x="4371" y="20151"/>
                </a:lnTo>
                <a:lnTo>
                  <a:pt x="2913" y="23911"/>
                </a:lnTo>
                <a:lnTo>
                  <a:pt x="1941" y="28323"/>
                </a:lnTo>
                <a:lnTo>
                  <a:pt x="1293" y="33170"/>
                </a:lnTo>
                <a:lnTo>
                  <a:pt x="861" y="43068"/>
                </a:lnTo>
                <a:lnTo>
                  <a:pt x="253" y="87902"/>
                </a:lnTo>
                <a:lnTo>
                  <a:pt x="0" y="230645"/>
                </a:lnTo>
                <a:lnTo>
                  <a:pt x="951" y="241393"/>
                </a:lnTo>
                <a:lnTo>
                  <a:pt x="2538" y="253321"/>
                </a:lnTo>
                <a:lnTo>
                  <a:pt x="4548" y="266036"/>
                </a:lnTo>
                <a:lnTo>
                  <a:pt x="5888" y="276417"/>
                </a:lnTo>
                <a:lnTo>
                  <a:pt x="6782" y="285243"/>
                </a:lnTo>
                <a:lnTo>
                  <a:pt x="7378" y="293032"/>
                </a:lnTo>
                <a:lnTo>
                  <a:pt x="7775" y="301082"/>
                </a:lnTo>
                <a:lnTo>
                  <a:pt x="8216" y="317646"/>
                </a:lnTo>
                <a:lnTo>
                  <a:pt x="8538" y="352175"/>
                </a:lnTo>
                <a:lnTo>
                  <a:pt x="8569" y="422226"/>
                </a:lnTo>
                <a:lnTo>
                  <a:pt x="9521" y="428169"/>
                </a:lnTo>
                <a:lnTo>
                  <a:pt x="11109" y="435941"/>
                </a:lnTo>
                <a:lnTo>
                  <a:pt x="15950" y="457586"/>
                </a:lnTo>
                <a:lnTo>
                  <a:pt x="16347" y="461267"/>
                </a:lnTo>
                <a:lnTo>
                  <a:pt x="16612" y="465627"/>
                </a:lnTo>
                <a:lnTo>
                  <a:pt x="17142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62"/>
          <p:cNvSpPr/>
          <p:nvPr/>
        </p:nvSpPr>
        <p:spPr>
          <a:xfrm>
            <a:off x="5437822" y="3034664"/>
            <a:ext cx="17146" cy="2542"/>
          </a:xfrm>
          <a:custGeom>
            <a:avLst/>
            <a:gdLst/>
            <a:ahLst/>
            <a:cxnLst/>
            <a:rect l="0" t="0" r="0" b="0"/>
            <a:pathLst>
              <a:path w="17146" h="2542">
                <a:moveTo>
                  <a:pt x="17145" y="0"/>
                </a:moveTo>
                <a:lnTo>
                  <a:pt x="12065" y="254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63"/>
          <p:cNvSpPr/>
          <p:nvPr/>
        </p:nvSpPr>
        <p:spPr>
          <a:xfrm>
            <a:off x="5398593" y="2623216"/>
            <a:ext cx="262115" cy="483068"/>
          </a:xfrm>
          <a:custGeom>
            <a:avLst/>
            <a:gdLst/>
            <a:ahLst/>
            <a:cxnLst/>
            <a:rect l="0" t="0" r="0" b="0"/>
            <a:pathLst>
              <a:path w="262115" h="483068">
                <a:moveTo>
                  <a:pt x="4939" y="8541"/>
                </a:moveTo>
                <a:lnTo>
                  <a:pt x="389" y="8541"/>
                </a:lnTo>
                <a:lnTo>
                  <a:pt x="0" y="7588"/>
                </a:lnTo>
                <a:lnTo>
                  <a:pt x="694" y="6001"/>
                </a:lnTo>
                <a:lnTo>
                  <a:pt x="4101" y="1160"/>
                </a:lnTo>
                <a:lnTo>
                  <a:pt x="9647" y="498"/>
                </a:lnTo>
                <a:lnTo>
                  <a:pt x="13792" y="321"/>
                </a:lnTo>
                <a:lnTo>
                  <a:pt x="23479" y="126"/>
                </a:lnTo>
                <a:lnTo>
                  <a:pt x="40668" y="0"/>
                </a:lnTo>
                <a:lnTo>
                  <a:pt x="44951" y="942"/>
                </a:lnTo>
                <a:lnTo>
                  <a:pt x="49711" y="2522"/>
                </a:lnTo>
                <a:lnTo>
                  <a:pt x="54790" y="4529"/>
                </a:lnTo>
                <a:lnTo>
                  <a:pt x="62972" y="9298"/>
                </a:lnTo>
                <a:lnTo>
                  <a:pt x="70737" y="14592"/>
                </a:lnTo>
                <a:lnTo>
                  <a:pt x="75474" y="17338"/>
                </a:lnTo>
                <a:lnTo>
                  <a:pt x="80538" y="20121"/>
                </a:lnTo>
                <a:lnTo>
                  <a:pt x="88703" y="25752"/>
                </a:lnTo>
                <a:lnTo>
                  <a:pt x="92214" y="28588"/>
                </a:lnTo>
                <a:lnTo>
                  <a:pt x="96460" y="34288"/>
                </a:lnTo>
                <a:lnTo>
                  <a:pt x="101196" y="41898"/>
                </a:lnTo>
                <a:lnTo>
                  <a:pt x="106258" y="50782"/>
                </a:lnTo>
                <a:lnTo>
                  <a:pt x="109632" y="59561"/>
                </a:lnTo>
                <a:lnTo>
                  <a:pt x="111882" y="68272"/>
                </a:lnTo>
                <a:lnTo>
                  <a:pt x="113382" y="76937"/>
                </a:lnTo>
                <a:lnTo>
                  <a:pt x="116287" y="88428"/>
                </a:lnTo>
                <a:lnTo>
                  <a:pt x="120128" y="101804"/>
                </a:lnTo>
                <a:lnTo>
                  <a:pt x="124595" y="116437"/>
                </a:lnTo>
                <a:lnTo>
                  <a:pt x="127572" y="129049"/>
                </a:lnTo>
                <a:lnTo>
                  <a:pt x="129557" y="140315"/>
                </a:lnTo>
                <a:lnTo>
                  <a:pt x="130880" y="150683"/>
                </a:lnTo>
                <a:lnTo>
                  <a:pt x="130809" y="161405"/>
                </a:lnTo>
                <a:lnTo>
                  <a:pt x="129811" y="172363"/>
                </a:lnTo>
                <a:lnTo>
                  <a:pt x="128192" y="183478"/>
                </a:lnTo>
                <a:lnTo>
                  <a:pt x="127112" y="193745"/>
                </a:lnTo>
                <a:lnTo>
                  <a:pt x="126393" y="203448"/>
                </a:lnTo>
                <a:lnTo>
                  <a:pt x="125913" y="212774"/>
                </a:lnTo>
                <a:lnTo>
                  <a:pt x="125381" y="233296"/>
                </a:lnTo>
                <a:lnTo>
                  <a:pt x="124961" y="388009"/>
                </a:lnTo>
                <a:lnTo>
                  <a:pt x="125912" y="399632"/>
                </a:lnTo>
                <a:lnTo>
                  <a:pt x="127497" y="411191"/>
                </a:lnTo>
                <a:lnTo>
                  <a:pt x="129507" y="422707"/>
                </a:lnTo>
                <a:lnTo>
                  <a:pt x="131799" y="433242"/>
                </a:lnTo>
                <a:lnTo>
                  <a:pt x="134280" y="443122"/>
                </a:lnTo>
                <a:lnTo>
                  <a:pt x="136886" y="452567"/>
                </a:lnTo>
                <a:lnTo>
                  <a:pt x="142323" y="465601"/>
                </a:lnTo>
                <a:lnTo>
                  <a:pt x="145105" y="470410"/>
                </a:lnTo>
                <a:lnTo>
                  <a:pt x="149818" y="474569"/>
                </a:lnTo>
                <a:lnTo>
                  <a:pt x="155818" y="478294"/>
                </a:lnTo>
                <a:lnTo>
                  <a:pt x="162675" y="481730"/>
                </a:lnTo>
                <a:lnTo>
                  <a:pt x="170103" y="483067"/>
                </a:lnTo>
                <a:lnTo>
                  <a:pt x="177914" y="483007"/>
                </a:lnTo>
                <a:lnTo>
                  <a:pt x="197328" y="480617"/>
                </a:lnTo>
                <a:lnTo>
                  <a:pt x="205063" y="480290"/>
                </a:lnTo>
                <a:lnTo>
                  <a:pt x="217588" y="480106"/>
                </a:lnTo>
                <a:lnTo>
                  <a:pt x="262114" y="48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64"/>
          <p:cNvSpPr/>
          <p:nvPr/>
        </p:nvSpPr>
        <p:spPr>
          <a:xfrm>
            <a:off x="5875020" y="2052461"/>
            <a:ext cx="257021" cy="356412"/>
          </a:xfrm>
          <a:custGeom>
            <a:avLst/>
            <a:gdLst/>
            <a:ahLst/>
            <a:cxnLst/>
            <a:rect l="0" t="0" r="0" b="0"/>
            <a:pathLst>
              <a:path w="257021" h="356412">
                <a:moveTo>
                  <a:pt x="0" y="4939"/>
                </a:moveTo>
                <a:lnTo>
                  <a:pt x="4550" y="388"/>
                </a:lnTo>
                <a:lnTo>
                  <a:pt x="6843" y="0"/>
                </a:lnTo>
                <a:lnTo>
                  <a:pt x="9324" y="693"/>
                </a:lnTo>
                <a:lnTo>
                  <a:pt x="16526" y="4004"/>
                </a:lnTo>
                <a:lnTo>
                  <a:pt x="22447" y="6221"/>
                </a:lnTo>
                <a:lnTo>
                  <a:pt x="29252" y="8651"/>
                </a:lnTo>
                <a:lnTo>
                  <a:pt x="36647" y="10271"/>
                </a:lnTo>
                <a:lnTo>
                  <a:pt x="44433" y="11351"/>
                </a:lnTo>
                <a:lnTo>
                  <a:pt x="52482" y="12071"/>
                </a:lnTo>
                <a:lnTo>
                  <a:pt x="59753" y="13503"/>
                </a:lnTo>
                <a:lnTo>
                  <a:pt x="66505" y="15411"/>
                </a:lnTo>
                <a:lnTo>
                  <a:pt x="72912" y="17635"/>
                </a:lnTo>
                <a:lnTo>
                  <a:pt x="79087" y="19118"/>
                </a:lnTo>
                <a:lnTo>
                  <a:pt x="85110" y="20107"/>
                </a:lnTo>
                <a:lnTo>
                  <a:pt x="91030" y="20765"/>
                </a:lnTo>
                <a:lnTo>
                  <a:pt x="96882" y="23110"/>
                </a:lnTo>
                <a:lnTo>
                  <a:pt x="102687" y="26578"/>
                </a:lnTo>
                <a:lnTo>
                  <a:pt x="108463" y="30795"/>
                </a:lnTo>
                <a:lnTo>
                  <a:pt x="114219" y="33606"/>
                </a:lnTo>
                <a:lnTo>
                  <a:pt x="119960" y="35480"/>
                </a:lnTo>
                <a:lnTo>
                  <a:pt x="125693" y="36730"/>
                </a:lnTo>
                <a:lnTo>
                  <a:pt x="130468" y="38515"/>
                </a:lnTo>
                <a:lnTo>
                  <a:pt x="138313" y="43039"/>
                </a:lnTo>
                <a:lnTo>
                  <a:pt x="142691" y="46531"/>
                </a:lnTo>
                <a:lnTo>
                  <a:pt x="147515" y="50765"/>
                </a:lnTo>
                <a:lnTo>
                  <a:pt x="152635" y="55492"/>
                </a:lnTo>
                <a:lnTo>
                  <a:pt x="158326" y="63284"/>
                </a:lnTo>
                <a:lnTo>
                  <a:pt x="162759" y="72780"/>
                </a:lnTo>
                <a:lnTo>
                  <a:pt x="171079" y="89700"/>
                </a:lnTo>
                <a:lnTo>
                  <a:pt x="174060" y="97641"/>
                </a:lnTo>
                <a:lnTo>
                  <a:pt x="176048" y="104840"/>
                </a:lnTo>
                <a:lnTo>
                  <a:pt x="177372" y="111545"/>
                </a:lnTo>
                <a:lnTo>
                  <a:pt x="177303" y="116967"/>
                </a:lnTo>
                <a:lnTo>
                  <a:pt x="176304" y="121534"/>
                </a:lnTo>
                <a:lnTo>
                  <a:pt x="171702" y="131054"/>
                </a:lnTo>
                <a:lnTo>
                  <a:pt x="167808" y="137593"/>
                </a:lnTo>
                <a:lnTo>
                  <a:pt x="163307" y="144810"/>
                </a:lnTo>
                <a:lnTo>
                  <a:pt x="158401" y="149621"/>
                </a:lnTo>
                <a:lnTo>
                  <a:pt x="153225" y="152829"/>
                </a:lnTo>
                <a:lnTo>
                  <a:pt x="147870" y="154967"/>
                </a:lnTo>
                <a:lnTo>
                  <a:pt x="143348" y="157345"/>
                </a:lnTo>
                <a:lnTo>
                  <a:pt x="135782" y="162527"/>
                </a:lnTo>
                <a:lnTo>
                  <a:pt x="129245" y="168005"/>
                </a:lnTo>
                <a:lnTo>
                  <a:pt x="125069" y="171710"/>
                </a:lnTo>
                <a:lnTo>
                  <a:pt x="125290" y="171365"/>
                </a:lnTo>
                <a:lnTo>
                  <a:pt x="126389" y="170182"/>
                </a:lnTo>
                <a:lnTo>
                  <a:pt x="132690" y="166327"/>
                </a:lnTo>
                <a:lnTo>
                  <a:pt x="137038" y="163966"/>
                </a:lnTo>
                <a:lnTo>
                  <a:pt x="144408" y="161343"/>
                </a:lnTo>
                <a:lnTo>
                  <a:pt x="147706" y="160643"/>
                </a:lnTo>
                <a:lnTo>
                  <a:pt x="154669" y="160177"/>
                </a:lnTo>
                <a:lnTo>
                  <a:pt x="164072" y="159865"/>
                </a:lnTo>
                <a:lnTo>
                  <a:pt x="201558" y="159325"/>
                </a:lnTo>
                <a:lnTo>
                  <a:pt x="216264" y="159280"/>
                </a:lnTo>
                <a:lnTo>
                  <a:pt x="222281" y="160220"/>
                </a:lnTo>
                <a:lnTo>
                  <a:pt x="227245" y="161800"/>
                </a:lnTo>
                <a:lnTo>
                  <a:pt x="231506" y="163805"/>
                </a:lnTo>
                <a:lnTo>
                  <a:pt x="238782" y="168573"/>
                </a:lnTo>
                <a:lnTo>
                  <a:pt x="245190" y="173868"/>
                </a:lnTo>
                <a:lnTo>
                  <a:pt x="251213" y="179396"/>
                </a:lnTo>
                <a:lnTo>
                  <a:pt x="253200" y="183156"/>
                </a:lnTo>
                <a:lnTo>
                  <a:pt x="255408" y="192414"/>
                </a:lnTo>
                <a:lnTo>
                  <a:pt x="256390" y="202878"/>
                </a:lnTo>
                <a:lnTo>
                  <a:pt x="256825" y="213879"/>
                </a:lnTo>
                <a:lnTo>
                  <a:pt x="257020" y="225119"/>
                </a:lnTo>
                <a:lnTo>
                  <a:pt x="255166" y="231735"/>
                </a:lnTo>
                <a:lnTo>
                  <a:pt x="252025" y="239004"/>
                </a:lnTo>
                <a:lnTo>
                  <a:pt x="237848" y="266650"/>
                </a:lnTo>
                <a:lnTo>
                  <a:pt x="233813" y="272758"/>
                </a:lnTo>
                <a:lnTo>
                  <a:pt x="229218" y="278735"/>
                </a:lnTo>
                <a:lnTo>
                  <a:pt x="224249" y="284625"/>
                </a:lnTo>
                <a:lnTo>
                  <a:pt x="219032" y="290456"/>
                </a:lnTo>
                <a:lnTo>
                  <a:pt x="208155" y="302015"/>
                </a:lnTo>
                <a:lnTo>
                  <a:pt x="201635" y="307765"/>
                </a:lnTo>
                <a:lnTo>
                  <a:pt x="194430" y="313502"/>
                </a:lnTo>
                <a:lnTo>
                  <a:pt x="186770" y="319233"/>
                </a:lnTo>
                <a:lnTo>
                  <a:pt x="179758" y="324006"/>
                </a:lnTo>
                <a:lnTo>
                  <a:pt x="173179" y="328140"/>
                </a:lnTo>
                <a:lnTo>
                  <a:pt x="166887" y="331849"/>
                </a:lnTo>
                <a:lnTo>
                  <a:pt x="160788" y="335274"/>
                </a:lnTo>
                <a:lnTo>
                  <a:pt x="148931" y="341619"/>
                </a:lnTo>
                <a:lnTo>
                  <a:pt x="143102" y="343692"/>
                </a:lnTo>
                <a:lnTo>
                  <a:pt x="137311" y="345074"/>
                </a:lnTo>
                <a:lnTo>
                  <a:pt x="131546" y="345996"/>
                </a:lnTo>
                <a:lnTo>
                  <a:pt x="126750" y="347563"/>
                </a:lnTo>
                <a:lnTo>
                  <a:pt x="122600" y="349560"/>
                </a:lnTo>
                <a:lnTo>
                  <a:pt x="102870" y="3564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65"/>
          <p:cNvSpPr/>
          <p:nvPr/>
        </p:nvSpPr>
        <p:spPr>
          <a:xfrm>
            <a:off x="6287154" y="2057400"/>
            <a:ext cx="263088" cy="264691"/>
          </a:xfrm>
          <a:custGeom>
            <a:avLst/>
            <a:gdLst/>
            <a:ahLst/>
            <a:cxnLst/>
            <a:rect l="0" t="0" r="0" b="0"/>
            <a:pathLst>
              <a:path w="263088" h="264691">
                <a:moveTo>
                  <a:pt x="136505" y="0"/>
                </a:moveTo>
                <a:lnTo>
                  <a:pt x="122853" y="4550"/>
                </a:lnTo>
                <a:lnTo>
                  <a:pt x="115974" y="7796"/>
                </a:lnTo>
                <a:lnTo>
                  <a:pt x="108530" y="11865"/>
                </a:lnTo>
                <a:lnTo>
                  <a:pt x="100711" y="16482"/>
                </a:lnTo>
                <a:lnTo>
                  <a:pt x="84402" y="26693"/>
                </a:lnTo>
                <a:lnTo>
                  <a:pt x="76052" y="32082"/>
                </a:lnTo>
                <a:lnTo>
                  <a:pt x="68580" y="37581"/>
                </a:lnTo>
                <a:lnTo>
                  <a:pt x="61695" y="43151"/>
                </a:lnTo>
                <a:lnTo>
                  <a:pt x="55199" y="48770"/>
                </a:lnTo>
                <a:lnTo>
                  <a:pt x="48964" y="55373"/>
                </a:lnTo>
                <a:lnTo>
                  <a:pt x="42902" y="62633"/>
                </a:lnTo>
                <a:lnTo>
                  <a:pt x="36956" y="70330"/>
                </a:lnTo>
                <a:lnTo>
                  <a:pt x="31086" y="78319"/>
                </a:lnTo>
                <a:lnTo>
                  <a:pt x="19485" y="94816"/>
                </a:lnTo>
                <a:lnTo>
                  <a:pt x="14677" y="104168"/>
                </a:lnTo>
                <a:lnTo>
                  <a:pt x="10519" y="114213"/>
                </a:lnTo>
                <a:lnTo>
                  <a:pt x="6795" y="124719"/>
                </a:lnTo>
                <a:lnTo>
                  <a:pt x="4311" y="134581"/>
                </a:lnTo>
                <a:lnTo>
                  <a:pt x="2657" y="144013"/>
                </a:lnTo>
                <a:lnTo>
                  <a:pt x="1552" y="153158"/>
                </a:lnTo>
                <a:lnTo>
                  <a:pt x="817" y="163065"/>
                </a:lnTo>
                <a:lnTo>
                  <a:pt x="326" y="173480"/>
                </a:lnTo>
                <a:lnTo>
                  <a:pt x="0" y="184233"/>
                </a:lnTo>
                <a:lnTo>
                  <a:pt x="734" y="194260"/>
                </a:lnTo>
                <a:lnTo>
                  <a:pt x="2176" y="203801"/>
                </a:lnTo>
                <a:lnTo>
                  <a:pt x="4090" y="213020"/>
                </a:lnTo>
                <a:lnTo>
                  <a:pt x="8224" y="221071"/>
                </a:lnTo>
                <a:lnTo>
                  <a:pt x="13837" y="228343"/>
                </a:lnTo>
                <a:lnTo>
                  <a:pt x="20436" y="235096"/>
                </a:lnTo>
                <a:lnTo>
                  <a:pt x="27694" y="241503"/>
                </a:lnTo>
                <a:lnTo>
                  <a:pt x="35389" y="247679"/>
                </a:lnTo>
                <a:lnTo>
                  <a:pt x="43377" y="253702"/>
                </a:lnTo>
                <a:lnTo>
                  <a:pt x="51560" y="257717"/>
                </a:lnTo>
                <a:lnTo>
                  <a:pt x="59872" y="260394"/>
                </a:lnTo>
                <a:lnTo>
                  <a:pt x="68272" y="262178"/>
                </a:lnTo>
                <a:lnTo>
                  <a:pt x="77681" y="263368"/>
                </a:lnTo>
                <a:lnTo>
                  <a:pt x="87765" y="264161"/>
                </a:lnTo>
                <a:lnTo>
                  <a:pt x="98296" y="264690"/>
                </a:lnTo>
                <a:lnTo>
                  <a:pt x="110080" y="264089"/>
                </a:lnTo>
                <a:lnTo>
                  <a:pt x="122699" y="262737"/>
                </a:lnTo>
                <a:lnTo>
                  <a:pt x="135874" y="260883"/>
                </a:lnTo>
                <a:lnTo>
                  <a:pt x="148467" y="258694"/>
                </a:lnTo>
                <a:lnTo>
                  <a:pt x="160672" y="256283"/>
                </a:lnTo>
                <a:lnTo>
                  <a:pt x="172619" y="253723"/>
                </a:lnTo>
                <a:lnTo>
                  <a:pt x="183441" y="250111"/>
                </a:lnTo>
                <a:lnTo>
                  <a:pt x="193514" y="245798"/>
                </a:lnTo>
                <a:lnTo>
                  <a:pt x="203086" y="241018"/>
                </a:lnTo>
                <a:lnTo>
                  <a:pt x="212325" y="235926"/>
                </a:lnTo>
                <a:lnTo>
                  <a:pt x="221342" y="230626"/>
                </a:lnTo>
                <a:lnTo>
                  <a:pt x="230210" y="225188"/>
                </a:lnTo>
                <a:lnTo>
                  <a:pt x="237075" y="219658"/>
                </a:lnTo>
                <a:lnTo>
                  <a:pt x="242605" y="214066"/>
                </a:lnTo>
                <a:lnTo>
                  <a:pt x="247244" y="208433"/>
                </a:lnTo>
                <a:lnTo>
                  <a:pt x="251288" y="201820"/>
                </a:lnTo>
                <a:lnTo>
                  <a:pt x="254937" y="194554"/>
                </a:lnTo>
                <a:lnTo>
                  <a:pt x="258323" y="186853"/>
                </a:lnTo>
                <a:lnTo>
                  <a:pt x="260580" y="178861"/>
                </a:lnTo>
                <a:lnTo>
                  <a:pt x="262084" y="170676"/>
                </a:lnTo>
                <a:lnTo>
                  <a:pt x="263087" y="162361"/>
                </a:lnTo>
                <a:lnTo>
                  <a:pt x="261850" y="152056"/>
                </a:lnTo>
                <a:lnTo>
                  <a:pt x="259121" y="140423"/>
                </a:lnTo>
                <a:lnTo>
                  <a:pt x="255397" y="127905"/>
                </a:lnTo>
                <a:lnTo>
                  <a:pt x="250057" y="115750"/>
                </a:lnTo>
                <a:lnTo>
                  <a:pt x="243639" y="103836"/>
                </a:lnTo>
                <a:lnTo>
                  <a:pt x="236502" y="92084"/>
                </a:lnTo>
                <a:lnTo>
                  <a:pt x="228887" y="81392"/>
                </a:lnTo>
                <a:lnTo>
                  <a:pt x="220954" y="71406"/>
                </a:lnTo>
                <a:lnTo>
                  <a:pt x="179368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 smtClean="0"/>
              <a:t>Ben is making wooden toys for the next arts and crafts sale. Each toy costs Ben $1.80 to make. If he sells the toys for $3.00 each, how many will he have to sell to make a profit of exactly $36.00 </a:t>
            </a:r>
            <a:r>
              <a:rPr lang="en-US" sz="2200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1049"/>
          <p:cNvSpPr/>
          <p:nvPr/>
        </p:nvSpPr>
        <p:spPr>
          <a:xfrm>
            <a:off x="2098975" y="2616411"/>
            <a:ext cx="422387" cy="521125"/>
          </a:xfrm>
          <a:custGeom>
            <a:avLst/>
            <a:gdLst/>
            <a:ahLst/>
            <a:cxnLst/>
            <a:rect l="0" t="0" r="0" b="0"/>
            <a:pathLst>
              <a:path w="422387" h="521125">
                <a:moveTo>
                  <a:pt x="12717" y="109644"/>
                </a:moveTo>
                <a:lnTo>
                  <a:pt x="8166" y="105093"/>
                </a:lnTo>
                <a:lnTo>
                  <a:pt x="5873" y="103752"/>
                </a:lnTo>
                <a:lnTo>
                  <a:pt x="785" y="102263"/>
                </a:lnTo>
                <a:lnTo>
                  <a:pt x="0" y="100913"/>
                </a:lnTo>
                <a:lnTo>
                  <a:pt x="429" y="99061"/>
                </a:lnTo>
                <a:lnTo>
                  <a:pt x="1667" y="96873"/>
                </a:lnTo>
                <a:lnTo>
                  <a:pt x="3043" y="91903"/>
                </a:lnTo>
                <a:lnTo>
                  <a:pt x="3927" y="80951"/>
                </a:lnTo>
                <a:lnTo>
                  <a:pt x="9128" y="72761"/>
                </a:lnTo>
                <a:lnTo>
                  <a:pt x="20226" y="59980"/>
                </a:lnTo>
                <a:lnTo>
                  <a:pt x="32510" y="47128"/>
                </a:lnTo>
                <a:lnTo>
                  <a:pt x="40881" y="41219"/>
                </a:lnTo>
                <a:lnTo>
                  <a:pt x="51904" y="34465"/>
                </a:lnTo>
                <a:lnTo>
                  <a:pt x="66329" y="25114"/>
                </a:lnTo>
                <a:lnTo>
                  <a:pt x="76081" y="20905"/>
                </a:lnTo>
                <a:lnTo>
                  <a:pt x="87344" y="17147"/>
                </a:lnTo>
                <a:lnTo>
                  <a:pt x="111607" y="10431"/>
                </a:lnTo>
                <a:lnTo>
                  <a:pt x="135091" y="4272"/>
                </a:lnTo>
                <a:lnTo>
                  <a:pt x="144782" y="2248"/>
                </a:lnTo>
                <a:lnTo>
                  <a:pt x="153148" y="899"/>
                </a:lnTo>
                <a:lnTo>
                  <a:pt x="160630" y="0"/>
                </a:lnTo>
                <a:lnTo>
                  <a:pt x="167523" y="353"/>
                </a:lnTo>
                <a:lnTo>
                  <a:pt x="180262" y="3285"/>
                </a:lnTo>
                <a:lnTo>
                  <a:pt x="207246" y="10291"/>
                </a:lnTo>
                <a:lnTo>
                  <a:pt x="215745" y="12928"/>
                </a:lnTo>
                <a:lnTo>
                  <a:pt x="223317" y="15639"/>
                </a:lnTo>
                <a:lnTo>
                  <a:pt x="230269" y="18399"/>
                </a:lnTo>
                <a:lnTo>
                  <a:pt x="235857" y="22144"/>
                </a:lnTo>
                <a:lnTo>
                  <a:pt x="244605" y="31385"/>
                </a:lnTo>
                <a:lnTo>
                  <a:pt x="254209" y="44382"/>
                </a:lnTo>
                <a:lnTo>
                  <a:pt x="263874" y="58731"/>
                </a:lnTo>
                <a:lnTo>
                  <a:pt x="271345" y="71458"/>
                </a:lnTo>
                <a:lnTo>
                  <a:pt x="275300" y="83465"/>
                </a:lnTo>
                <a:lnTo>
                  <a:pt x="276355" y="89334"/>
                </a:lnTo>
                <a:lnTo>
                  <a:pt x="276106" y="94198"/>
                </a:lnTo>
                <a:lnTo>
                  <a:pt x="274987" y="98394"/>
                </a:lnTo>
                <a:lnTo>
                  <a:pt x="268862" y="111391"/>
                </a:lnTo>
                <a:lnTo>
                  <a:pt x="261814" y="123755"/>
                </a:lnTo>
                <a:lnTo>
                  <a:pt x="255934" y="132386"/>
                </a:lnTo>
                <a:lnTo>
                  <a:pt x="249157" y="141950"/>
                </a:lnTo>
                <a:lnTo>
                  <a:pt x="236546" y="155117"/>
                </a:lnTo>
                <a:lnTo>
                  <a:pt x="225544" y="165096"/>
                </a:lnTo>
                <a:lnTo>
                  <a:pt x="213043" y="181425"/>
                </a:lnTo>
                <a:lnTo>
                  <a:pt x="203033" y="192664"/>
                </a:lnTo>
                <a:lnTo>
                  <a:pt x="194774" y="198929"/>
                </a:lnTo>
                <a:lnTo>
                  <a:pt x="187929" y="201713"/>
                </a:lnTo>
                <a:lnTo>
                  <a:pt x="181711" y="202951"/>
                </a:lnTo>
                <a:lnTo>
                  <a:pt x="180625" y="204234"/>
                </a:lnTo>
                <a:lnTo>
                  <a:pt x="180853" y="206041"/>
                </a:lnTo>
                <a:lnTo>
                  <a:pt x="181958" y="208198"/>
                </a:lnTo>
                <a:lnTo>
                  <a:pt x="183647" y="209637"/>
                </a:lnTo>
                <a:lnTo>
                  <a:pt x="185725" y="210596"/>
                </a:lnTo>
                <a:lnTo>
                  <a:pt x="188063" y="211235"/>
                </a:lnTo>
                <a:lnTo>
                  <a:pt x="195337" y="210709"/>
                </a:lnTo>
                <a:lnTo>
                  <a:pt x="205901" y="209405"/>
                </a:lnTo>
                <a:lnTo>
                  <a:pt x="218659" y="207584"/>
                </a:lnTo>
                <a:lnTo>
                  <a:pt x="230022" y="207322"/>
                </a:lnTo>
                <a:lnTo>
                  <a:pt x="240454" y="208100"/>
                </a:lnTo>
                <a:lnTo>
                  <a:pt x="295933" y="216193"/>
                </a:lnTo>
                <a:lnTo>
                  <a:pt x="312018" y="219729"/>
                </a:lnTo>
                <a:lnTo>
                  <a:pt x="327503" y="223991"/>
                </a:lnTo>
                <a:lnTo>
                  <a:pt x="377475" y="239969"/>
                </a:lnTo>
                <a:lnTo>
                  <a:pt x="385429" y="243200"/>
                </a:lnTo>
                <a:lnTo>
                  <a:pt x="396807" y="249329"/>
                </a:lnTo>
                <a:lnTo>
                  <a:pt x="405039" y="257769"/>
                </a:lnTo>
                <a:lnTo>
                  <a:pt x="415028" y="273230"/>
                </a:lnTo>
                <a:lnTo>
                  <a:pt x="418084" y="278709"/>
                </a:lnTo>
                <a:lnTo>
                  <a:pt x="421480" y="289876"/>
                </a:lnTo>
                <a:lnTo>
                  <a:pt x="422386" y="295521"/>
                </a:lnTo>
                <a:lnTo>
                  <a:pt x="420852" y="306873"/>
                </a:lnTo>
                <a:lnTo>
                  <a:pt x="416995" y="318269"/>
                </a:lnTo>
                <a:lnTo>
                  <a:pt x="412106" y="329683"/>
                </a:lnTo>
                <a:lnTo>
                  <a:pt x="404218" y="341107"/>
                </a:lnTo>
                <a:lnTo>
                  <a:pt x="394363" y="353486"/>
                </a:lnTo>
                <a:lnTo>
                  <a:pt x="383632" y="368513"/>
                </a:lnTo>
                <a:lnTo>
                  <a:pt x="377151" y="375568"/>
                </a:lnTo>
                <a:lnTo>
                  <a:pt x="369973" y="382177"/>
                </a:lnTo>
                <a:lnTo>
                  <a:pt x="362330" y="388487"/>
                </a:lnTo>
                <a:lnTo>
                  <a:pt x="353425" y="394599"/>
                </a:lnTo>
                <a:lnTo>
                  <a:pt x="343678" y="400579"/>
                </a:lnTo>
                <a:lnTo>
                  <a:pt x="333370" y="406470"/>
                </a:lnTo>
                <a:lnTo>
                  <a:pt x="322688" y="413256"/>
                </a:lnTo>
                <a:lnTo>
                  <a:pt x="311757" y="420637"/>
                </a:lnTo>
                <a:lnTo>
                  <a:pt x="300660" y="428415"/>
                </a:lnTo>
                <a:lnTo>
                  <a:pt x="288499" y="435505"/>
                </a:lnTo>
                <a:lnTo>
                  <a:pt x="275629" y="442137"/>
                </a:lnTo>
                <a:lnTo>
                  <a:pt x="225305" y="466469"/>
                </a:lnTo>
                <a:lnTo>
                  <a:pt x="213497" y="471352"/>
                </a:lnTo>
                <a:lnTo>
                  <a:pt x="201815" y="475560"/>
                </a:lnTo>
                <a:lnTo>
                  <a:pt x="190218" y="479318"/>
                </a:lnTo>
                <a:lnTo>
                  <a:pt x="178676" y="483728"/>
                </a:lnTo>
                <a:lnTo>
                  <a:pt x="167171" y="488573"/>
                </a:lnTo>
                <a:lnTo>
                  <a:pt x="155692" y="493709"/>
                </a:lnTo>
                <a:lnTo>
                  <a:pt x="139466" y="499037"/>
                </a:lnTo>
                <a:lnTo>
                  <a:pt x="120076" y="504494"/>
                </a:lnTo>
                <a:lnTo>
                  <a:pt x="98577" y="510037"/>
                </a:lnTo>
                <a:lnTo>
                  <a:pt x="81387" y="513733"/>
                </a:lnTo>
                <a:lnTo>
                  <a:pt x="67070" y="516196"/>
                </a:lnTo>
                <a:lnTo>
                  <a:pt x="54667" y="517839"/>
                </a:lnTo>
                <a:lnTo>
                  <a:pt x="44494" y="518934"/>
                </a:lnTo>
                <a:lnTo>
                  <a:pt x="35807" y="519664"/>
                </a:lnTo>
                <a:lnTo>
                  <a:pt x="12717" y="5211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50"/>
          <p:cNvSpPr/>
          <p:nvPr/>
        </p:nvSpPr>
        <p:spPr>
          <a:xfrm>
            <a:off x="2706828" y="3146107"/>
            <a:ext cx="7107" cy="1"/>
          </a:xfrm>
          <a:custGeom>
            <a:avLst/>
            <a:gdLst/>
            <a:ahLst/>
            <a:cxnLst/>
            <a:rect l="0" t="0" r="0" b="0"/>
            <a:pathLst>
              <a:path w="7107" h="1">
                <a:moveTo>
                  <a:pt x="4939" y="0"/>
                </a:moveTo>
                <a:lnTo>
                  <a:pt x="0" y="0"/>
                </a:lnTo>
                <a:lnTo>
                  <a:pt x="7106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51"/>
          <p:cNvSpPr/>
          <p:nvPr/>
        </p:nvSpPr>
        <p:spPr>
          <a:xfrm>
            <a:off x="2969467" y="2692036"/>
            <a:ext cx="418872" cy="444943"/>
          </a:xfrm>
          <a:custGeom>
            <a:avLst/>
            <a:gdLst/>
            <a:ahLst/>
            <a:cxnLst/>
            <a:rect l="0" t="0" r="0" b="0"/>
            <a:pathLst>
              <a:path w="418872" h="444943">
                <a:moveTo>
                  <a:pt x="256650" y="34019"/>
                </a:moveTo>
                <a:lnTo>
                  <a:pt x="256650" y="24917"/>
                </a:lnTo>
                <a:lnTo>
                  <a:pt x="254110" y="15368"/>
                </a:lnTo>
                <a:lnTo>
                  <a:pt x="249269" y="2818"/>
                </a:lnTo>
                <a:lnTo>
                  <a:pt x="247919" y="1788"/>
                </a:lnTo>
                <a:lnTo>
                  <a:pt x="246067" y="1101"/>
                </a:lnTo>
                <a:lnTo>
                  <a:pt x="240516" y="339"/>
                </a:lnTo>
                <a:lnTo>
                  <a:pt x="231700" y="0"/>
                </a:lnTo>
                <a:lnTo>
                  <a:pt x="221431" y="2389"/>
                </a:lnTo>
                <a:lnTo>
                  <a:pt x="210517" y="6626"/>
                </a:lnTo>
                <a:lnTo>
                  <a:pt x="199316" y="11684"/>
                </a:lnTo>
                <a:lnTo>
                  <a:pt x="192710" y="15319"/>
                </a:lnTo>
                <a:lnTo>
                  <a:pt x="185448" y="19647"/>
                </a:lnTo>
                <a:lnTo>
                  <a:pt x="177750" y="24438"/>
                </a:lnTo>
                <a:lnTo>
                  <a:pt x="170712" y="29536"/>
                </a:lnTo>
                <a:lnTo>
                  <a:pt x="157813" y="40282"/>
                </a:lnTo>
                <a:lnTo>
                  <a:pt x="150754" y="46766"/>
                </a:lnTo>
                <a:lnTo>
                  <a:pt x="135290" y="61592"/>
                </a:lnTo>
                <a:lnTo>
                  <a:pt x="110519" y="86003"/>
                </a:lnTo>
                <a:lnTo>
                  <a:pt x="102079" y="95345"/>
                </a:lnTo>
                <a:lnTo>
                  <a:pt x="93595" y="105383"/>
                </a:lnTo>
                <a:lnTo>
                  <a:pt x="85082" y="115885"/>
                </a:lnTo>
                <a:lnTo>
                  <a:pt x="77501" y="125744"/>
                </a:lnTo>
                <a:lnTo>
                  <a:pt x="70543" y="135174"/>
                </a:lnTo>
                <a:lnTo>
                  <a:pt x="49107" y="164638"/>
                </a:lnTo>
                <a:lnTo>
                  <a:pt x="41136" y="175391"/>
                </a:lnTo>
                <a:lnTo>
                  <a:pt x="34869" y="186369"/>
                </a:lnTo>
                <a:lnTo>
                  <a:pt x="29738" y="197498"/>
                </a:lnTo>
                <a:lnTo>
                  <a:pt x="21498" y="219071"/>
                </a:lnTo>
                <a:lnTo>
                  <a:pt x="14660" y="238184"/>
                </a:lnTo>
                <a:lnTo>
                  <a:pt x="11504" y="248234"/>
                </a:lnTo>
                <a:lnTo>
                  <a:pt x="5456" y="269561"/>
                </a:lnTo>
                <a:lnTo>
                  <a:pt x="3462" y="279629"/>
                </a:lnTo>
                <a:lnTo>
                  <a:pt x="2133" y="289199"/>
                </a:lnTo>
                <a:lnTo>
                  <a:pt x="1247" y="298436"/>
                </a:lnTo>
                <a:lnTo>
                  <a:pt x="656" y="307452"/>
                </a:lnTo>
                <a:lnTo>
                  <a:pt x="263" y="316320"/>
                </a:lnTo>
                <a:lnTo>
                  <a:pt x="0" y="325090"/>
                </a:lnTo>
                <a:lnTo>
                  <a:pt x="1730" y="333793"/>
                </a:lnTo>
                <a:lnTo>
                  <a:pt x="4788" y="342453"/>
                </a:lnTo>
                <a:lnTo>
                  <a:pt x="12314" y="358743"/>
                </a:lnTo>
                <a:lnTo>
                  <a:pt x="18834" y="372333"/>
                </a:lnTo>
                <a:lnTo>
                  <a:pt x="23811" y="379577"/>
                </a:lnTo>
                <a:lnTo>
                  <a:pt x="29986" y="387263"/>
                </a:lnTo>
                <a:lnTo>
                  <a:pt x="36961" y="395245"/>
                </a:lnTo>
                <a:lnTo>
                  <a:pt x="44468" y="402471"/>
                </a:lnTo>
                <a:lnTo>
                  <a:pt x="52330" y="409194"/>
                </a:lnTo>
                <a:lnTo>
                  <a:pt x="60430" y="415580"/>
                </a:lnTo>
                <a:lnTo>
                  <a:pt x="68686" y="420791"/>
                </a:lnTo>
                <a:lnTo>
                  <a:pt x="77048" y="425217"/>
                </a:lnTo>
                <a:lnTo>
                  <a:pt x="85481" y="429120"/>
                </a:lnTo>
                <a:lnTo>
                  <a:pt x="94912" y="432674"/>
                </a:lnTo>
                <a:lnTo>
                  <a:pt x="105010" y="435997"/>
                </a:lnTo>
                <a:lnTo>
                  <a:pt x="115552" y="439164"/>
                </a:lnTo>
                <a:lnTo>
                  <a:pt x="125437" y="441275"/>
                </a:lnTo>
                <a:lnTo>
                  <a:pt x="134884" y="442683"/>
                </a:lnTo>
                <a:lnTo>
                  <a:pt x="144041" y="443622"/>
                </a:lnTo>
                <a:lnTo>
                  <a:pt x="154907" y="444247"/>
                </a:lnTo>
                <a:lnTo>
                  <a:pt x="179681" y="444942"/>
                </a:lnTo>
                <a:lnTo>
                  <a:pt x="191050" y="444175"/>
                </a:lnTo>
                <a:lnTo>
                  <a:pt x="201487" y="442711"/>
                </a:lnTo>
                <a:lnTo>
                  <a:pt x="247870" y="433518"/>
                </a:lnTo>
                <a:lnTo>
                  <a:pt x="259369" y="429892"/>
                </a:lnTo>
                <a:lnTo>
                  <a:pt x="269893" y="425569"/>
                </a:lnTo>
                <a:lnTo>
                  <a:pt x="279766" y="420782"/>
                </a:lnTo>
                <a:lnTo>
                  <a:pt x="289206" y="415686"/>
                </a:lnTo>
                <a:lnTo>
                  <a:pt x="298356" y="410383"/>
                </a:lnTo>
                <a:lnTo>
                  <a:pt x="307314" y="404943"/>
                </a:lnTo>
                <a:lnTo>
                  <a:pt x="317096" y="398459"/>
                </a:lnTo>
                <a:lnTo>
                  <a:pt x="338125" y="383635"/>
                </a:lnTo>
                <a:lnTo>
                  <a:pt x="347162" y="375681"/>
                </a:lnTo>
                <a:lnTo>
                  <a:pt x="355091" y="367521"/>
                </a:lnTo>
                <a:lnTo>
                  <a:pt x="362282" y="359224"/>
                </a:lnTo>
                <a:lnTo>
                  <a:pt x="368981" y="350834"/>
                </a:lnTo>
                <a:lnTo>
                  <a:pt x="375353" y="342384"/>
                </a:lnTo>
                <a:lnTo>
                  <a:pt x="381505" y="333893"/>
                </a:lnTo>
                <a:lnTo>
                  <a:pt x="387512" y="324422"/>
                </a:lnTo>
                <a:lnTo>
                  <a:pt x="393421" y="314299"/>
                </a:lnTo>
                <a:lnTo>
                  <a:pt x="399266" y="303739"/>
                </a:lnTo>
                <a:lnTo>
                  <a:pt x="404115" y="293843"/>
                </a:lnTo>
                <a:lnTo>
                  <a:pt x="408300" y="284387"/>
                </a:lnTo>
                <a:lnTo>
                  <a:pt x="412042" y="275226"/>
                </a:lnTo>
                <a:lnTo>
                  <a:pt x="414538" y="265308"/>
                </a:lnTo>
                <a:lnTo>
                  <a:pt x="416201" y="254887"/>
                </a:lnTo>
                <a:lnTo>
                  <a:pt x="417309" y="244129"/>
                </a:lnTo>
                <a:lnTo>
                  <a:pt x="418049" y="233147"/>
                </a:lnTo>
                <a:lnTo>
                  <a:pt x="418542" y="222016"/>
                </a:lnTo>
                <a:lnTo>
                  <a:pt x="418871" y="210785"/>
                </a:lnTo>
                <a:lnTo>
                  <a:pt x="418137" y="200441"/>
                </a:lnTo>
                <a:lnTo>
                  <a:pt x="416696" y="190687"/>
                </a:lnTo>
                <a:lnTo>
                  <a:pt x="414782" y="181326"/>
                </a:lnTo>
                <a:lnTo>
                  <a:pt x="410649" y="169371"/>
                </a:lnTo>
                <a:lnTo>
                  <a:pt x="405036" y="155686"/>
                </a:lnTo>
                <a:lnTo>
                  <a:pt x="398436" y="140848"/>
                </a:lnTo>
                <a:lnTo>
                  <a:pt x="390227" y="127146"/>
                </a:lnTo>
                <a:lnTo>
                  <a:pt x="380943" y="114201"/>
                </a:lnTo>
                <a:lnTo>
                  <a:pt x="370945" y="101761"/>
                </a:lnTo>
                <a:lnTo>
                  <a:pt x="361421" y="91563"/>
                </a:lnTo>
                <a:lnTo>
                  <a:pt x="352215" y="82859"/>
                </a:lnTo>
                <a:lnTo>
                  <a:pt x="343220" y="75151"/>
                </a:lnTo>
                <a:lnTo>
                  <a:pt x="335318" y="69060"/>
                </a:lnTo>
                <a:lnTo>
                  <a:pt x="328146" y="64047"/>
                </a:lnTo>
                <a:lnTo>
                  <a:pt x="321459" y="59753"/>
                </a:lnTo>
                <a:lnTo>
                  <a:pt x="314143" y="55937"/>
                </a:lnTo>
                <a:lnTo>
                  <a:pt x="306409" y="52441"/>
                </a:lnTo>
                <a:lnTo>
                  <a:pt x="298395" y="49158"/>
                </a:lnTo>
                <a:lnTo>
                  <a:pt x="290195" y="46969"/>
                </a:lnTo>
                <a:lnTo>
                  <a:pt x="281871" y="45510"/>
                </a:lnTo>
                <a:lnTo>
                  <a:pt x="273464" y="44537"/>
                </a:lnTo>
                <a:lnTo>
                  <a:pt x="265002" y="43888"/>
                </a:lnTo>
                <a:lnTo>
                  <a:pt x="256503" y="43456"/>
                </a:lnTo>
                <a:lnTo>
                  <a:pt x="239440" y="42975"/>
                </a:lnTo>
                <a:lnTo>
                  <a:pt x="205215" y="425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52"/>
          <p:cNvSpPr/>
          <p:nvPr/>
        </p:nvSpPr>
        <p:spPr>
          <a:xfrm>
            <a:off x="3607546" y="2768917"/>
            <a:ext cx="359252" cy="381688"/>
          </a:xfrm>
          <a:custGeom>
            <a:avLst/>
            <a:gdLst/>
            <a:ahLst/>
            <a:cxnLst/>
            <a:rect l="0" t="0" r="0" b="0"/>
            <a:pathLst>
              <a:path w="359252" h="381688">
                <a:moveTo>
                  <a:pt x="150066" y="60008"/>
                </a:moveTo>
                <a:lnTo>
                  <a:pt x="145516" y="50906"/>
                </a:lnTo>
                <a:lnTo>
                  <a:pt x="142270" y="49177"/>
                </a:lnTo>
                <a:lnTo>
                  <a:pt x="138201" y="48978"/>
                </a:lnTo>
                <a:lnTo>
                  <a:pt x="128600" y="51295"/>
                </a:lnTo>
                <a:lnTo>
                  <a:pt x="117983" y="55500"/>
                </a:lnTo>
                <a:lnTo>
                  <a:pt x="110580" y="60813"/>
                </a:lnTo>
                <a:lnTo>
                  <a:pt x="101835" y="68164"/>
                </a:lnTo>
                <a:lnTo>
                  <a:pt x="92194" y="76875"/>
                </a:lnTo>
                <a:lnTo>
                  <a:pt x="82910" y="87445"/>
                </a:lnTo>
                <a:lnTo>
                  <a:pt x="73863" y="99255"/>
                </a:lnTo>
                <a:lnTo>
                  <a:pt x="64974" y="111890"/>
                </a:lnTo>
                <a:lnTo>
                  <a:pt x="44937" y="138629"/>
                </a:lnTo>
                <a:lnTo>
                  <a:pt x="34260" y="152427"/>
                </a:lnTo>
                <a:lnTo>
                  <a:pt x="26189" y="165435"/>
                </a:lnTo>
                <a:lnTo>
                  <a:pt x="19857" y="177918"/>
                </a:lnTo>
                <a:lnTo>
                  <a:pt x="14682" y="190049"/>
                </a:lnTo>
                <a:lnTo>
                  <a:pt x="11233" y="200995"/>
                </a:lnTo>
                <a:lnTo>
                  <a:pt x="8933" y="211149"/>
                </a:lnTo>
                <a:lnTo>
                  <a:pt x="691" y="261630"/>
                </a:lnTo>
                <a:lnTo>
                  <a:pt x="0" y="273480"/>
                </a:lnTo>
                <a:lnTo>
                  <a:pt x="493" y="283285"/>
                </a:lnTo>
                <a:lnTo>
                  <a:pt x="1773" y="291727"/>
                </a:lnTo>
                <a:lnTo>
                  <a:pt x="4531" y="300212"/>
                </a:lnTo>
                <a:lnTo>
                  <a:pt x="8275" y="308726"/>
                </a:lnTo>
                <a:lnTo>
                  <a:pt x="12677" y="317260"/>
                </a:lnTo>
                <a:lnTo>
                  <a:pt x="17516" y="324854"/>
                </a:lnTo>
                <a:lnTo>
                  <a:pt x="22646" y="331822"/>
                </a:lnTo>
                <a:lnTo>
                  <a:pt x="27972" y="338372"/>
                </a:lnTo>
                <a:lnTo>
                  <a:pt x="33427" y="344644"/>
                </a:lnTo>
                <a:lnTo>
                  <a:pt x="38969" y="350730"/>
                </a:lnTo>
                <a:lnTo>
                  <a:pt x="44569" y="356693"/>
                </a:lnTo>
                <a:lnTo>
                  <a:pt x="51160" y="361620"/>
                </a:lnTo>
                <a:lnTo>
                  <a:pt x="58411" y="365858"/>
                </a:lnTo>
                <a:lnTo>
                  <a:pt x="66103" y="369635"/>
                </a:lnTo>
                <a:lnTo>
                  <a:pt x="74088" y="372154"/>
                </a:lnTo>
                <a:lnTo>
                  <a:pt x="82269" y="373832"/>
                </a:lnTo>
                <a:lnTo>
                  <a:pt x="90580" y="374952"/>
                </a:lnTo>
                <a:lnTo>
                  <a:pt x="99932" y="376650"/>
                </a:lnTo>
                <a:lnTo>
                  <a:pt x="109975" y="378735"/>
                </a:lnTo>
                <a:lnTo>
                  <a:pt x="120481" y="381078"/>
                </a:lnTo>
                <a:lnTo>
                  <a:pt x="130343" y="381687"/>
                </a:lnTo>
                <a:lnTo>
                  <a:pt x="139775" y="381140"/>
                </a:lnTo>
                <a:lnTo>
                  <a:pt x="148920" y="379824"/>
                </a:lnTo>
                <a:lnTo>
                  <a:pt x="158827" y="378946"/>
                </a:lnTo>
                <a:lnTo>
                  <a:pt x="169242" y="378361"/>
                </a:lnTo>
                <a:lnTo>
                  <a:pt x="179995" y="377970"/>
                </a:lnTo>
                <a:lnTo>
                  <a:pt x="190974" y="375805"/>
                </a:lnTo>
                <a:lnTo>
                  <a:pt x="202103" y="372457"/>
                </a:lnTo>
                <a:lnTo>
                  <a:pt x="213332" y="368319"/>
                </a:lnTo>
                <a:lnTo>
                  <a:pt x="223676" y="363656"/>
                </a:lnTo>
                <a:lnTo>
                  <a:pt x="233429" y="358643"/>
                </a:lnTo>
                <a:lnTo>
                  <a:pt x="242789" y="353395"/>
                </a:lnTo>
                <a:lnTo>
                  <a:pt x="251887" y="347992"/>
                </a:lnTo>
                <a:lnTo>
                  <a:pt x="269614" y="336908"/>
                </a:lnTo>
                <a:lnTo>
                  <a:pt x="278343" y="330333"/>
                </a:lnTo>
                <a:lnTo>
                  <a:pt x="287019" y="323092"/>
                </a:lnTo>
                <a:lnTo>
                  <a:pt x="295660" y="315407"/>
                </a:lnTo>
                <a:lnTo>
                  <a:pt x="303326" y="307427"/>
                </a:lnTo>
                <a:lnTo>
                  <a:pt x="310342" y="299249"/>
                </a:lnTo>
                <a:lnTo>
                  <a:pt x="316924" y="290939"/>
                </a:lnTo>
                <a:lnTo>
                  <a:pt x="323217" y="281590"/>
                </a:lnTo>
                <a:lnTo>
                  <a:pt x="329318" y="271547"/>
                </a:lnTo>
                <a:lnTo>
                  <a:pt x="335290" y="261041"/>
                </a:lnTo>
                <a:lnTo>
                  <a:pt x="340223" y="251180"/>
                </a:lnTo>
                <a:lnTo>
                  <a:pt x="344465" y="241748"/>
                </a:lnTo>
                <a:lnTo>
                  <a:pt x="348245" y="232603"/>
                </a:lnTo>
                <a:lnTo>
                  <a:pt x="351718" y="222696"/>
                </a:lnTo>
                <a:lnTo>
                  <a:pt x="354986" y="212282"/>
                </a:lnTo>
                <a:lnTo>
                  <a:pt x="358117" y="201529"/>
                </a:lnTo>
                <a:lnTo>
                  <a:pt x="359251" y="191503"/>
                </a:lnTo>
                <a:lnTo>
                  <a:pt x="359056" y="181961"/>
                </a:lnTo>
                <a:lnTo>
                  <a:pt x="357973" y="172742"/>
                </a:lnTo>
                <a:lnTo>
                  <a:pt x="356298" y="162786"/>
                </a:lnTo>
                <a:lnTo>
                  <a:pt x="354229" y="152339"/>
                </a:lnTo>
                <a:lnTo>
                  <a:pt x="351897" y="141565"/>
                </a:lnTo>
                <a:lnTo>
                  <a:pt x="348437" y="131524"/>
                </a:lnTo>
                <a:lnTo>
                  <a:pt x="344227" y="121973"/>
                </a:lnTo>
                <a:lnTo>
                  <a:pt x="339514" y="112748"/>
                </a:lnTo>
                <a:lnTo>
                  <a:pt x="334467" y="103740"/>
                </a:lnTo>
                <a:lnTo>
                  <a:pt x="329197" y="94877"/>
                </a:lnTo>
                <a:lnTo>
                  <a:pt x="323779" y="86112"/>
                </a:lnTo>
                <a:lnTo>
                  <a:pt x="316357" y="78363"/>
                </a:lnTo>
                <a:lnTo>
                  <a:pt x="307599" y="71292"/>
                </a:lnTo>
                <a:lnTo>
                  <a:pt x="297951" y="64673"/>
                </a:lnTo>
                <a:lnTo>
                  <a:pt x="283898" y="56450"/>
                </a:lnTo>
                <a:lnTo>
                  <a:pt x="266910" y="47159"/>
                </a:lnTo>
                <a:lnTo>
                  <a:pt x="247964" y="37154"/>
                </a:lnTo>
                <a:lnTo>
                  <a:pt x="231524" y="29532"/>
                </a:lnTo>
                <a:lnTo>
                  <a:pt x="216754" y="23498"/>
                </a:lnTo>
                <a:lnTo>
                  <a:pt x="203097" y="18523"/>
                </a:lnTo>
                <a:lnTo>
                  <a:pt x="189230" y="14254"/>
                </a:lnTo>
                <a:lnTo>
                  <a:pt x="175223" y="10455"/>
                </a:lnTo>
                <a:lnTo>
                  <a:pt x="1329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53"/>
          <p:cNvSpPr/>
          <p:nvPr/>
        </p:nvSpPr>
        <p:spPr>
          <a:xfrm>
            <a:off x="1545907" y="2795341"/>
            <a:ext cx="477665" cy="355441"/>
          </a:xfrm>
          <a:custGeom>
            <a:avLst/>
            <a:gdLst/>
            <a:ahLst/>
            <a:cxnLst/>
            <a:rect l="0" t="0" r="0" b="0"/>
            <a:pathLst>
              <a:path w="477665" h="355441">
                <a:moveTo>
                  <a:pt x="402907" y="16439"/>
                </a:moveTo>
                <a:lnTo>
                  <a:pt x="398357" y="7337"/>
                </a:lnTo>
                <a:lnTo>
                  <a:pt x="395111" y="4656"/>
                </a:lnTo>
                <a:lnTo>
                  <a:pt x="391042" y="2869"/>
                </a:lnTo>
                <a:lnTo>
                  <a:pt x="386425" y="1677"/>
                </a:lnTo>
                <a:lnTo>
                  <a:pt x="378584" y="882"/>
                </a:lnTo>
                <a:lnTo>
                  <a:pt x="368594" y="353"/>
                </a:lnTo>
                <a:lnTo>
                  <a:pt x="357172" y="0"/>
                </a:lnTo>
                <a:lnTo>
                  <a:pt x="346700" y="717"/>
                </a:lnTo>
                <a:lnTo>
                  <a:pt x="336861" y="2147"/>
                </a:lnTo>
                <a:lnTo>
                  <a:pt x="327444" y="4054"/>
                </a:lnTo>
                <a:lnTo>
                  <a:pt x="299201" y="8712"/>
                </a:lnTo>
                <a:lnTo>
                  <a:pt x="282334" y="11287"/>
                </a:lnTo>
                <a:lnTo>
                  <a:pt x="263470" y="15862"/>
                </a:lnTo>
                <a:lnTo>
                  <a:pt x="243274" y="21769"/>
                </a:lnTo>
                <a:lnTo>
                  <a:pt x="222190" y="28565"/>
                </a:lnTo>
                <a:lnTo>
                  <a:pt x="205277" y="35000"/>
                </a:lnTo>
                <a:lnTo>
                  <a:pt x="191144" y="41195"/>
                </a:lnTo>
                <a:lnTo>
                  <a:pt x="178864" y="47231"/>
                </a:lnTo>
                <a:lnTo>
                  <a:pt x="166868" y="52207"/>
                </a:lnTo>
                <a:lnTo>
                  <a:pt x="155060" y="56476"/>
                </a:lnTo>
                <a:lnTo>
                  <a:pt x="143378" y="60275"/>
                </a:lnTo>
                <a:lnTo>
                  <a:pt x="133686" y="63761"/>
                </a:lnTo>
                <a:lnTo>
                  <a:pt x="125319" y="67037"/>
                </a:lnTo>
                <a:lnTo>
                  <a:pt x="110942" y="74169"/>
                </a:lnTo>
                <a:lnTo>
                  <a:pt x="98202" y="83689"/>
                </a:lnTo>
                <a:lnTo>
                  <a:pt x="91270" y="91730"/>
                </a:lnTo>
                <a:lnTo>
                  <a:pt x="88190" y="98479"/>
                </a:lnTo>
                <a:lnTo>
                  <a:pt x="86820" y="104654"/>
                </a:lnTo>
                <a:lnTo>
                  <a:pt x="87408" y="107634"/>
                </a:lnTo>
                <a:lnTo>
                  <a:pt x="90600" y="113485"/>
                </a:lnTo>
                <a:lnTo>
                  <a:pt x="100274" y="119260"/>
                </a:lnTo>
                <a:lnTo>
                  <a:pt x="115051" y="125002"/>
                </a:lnTo>
                <a:lnTo>
                  <a:pt x="124326" y="127867"/>
                </a:lnTo>
                <a:lnTo>
                  <a:pt x="144791" y="133590"/>
                </a:lnTo>
                <a:lnTo>
                  <a:pt x="200277" y="147883"/>
                </a:lnTo>
                <a:lnTo>
                  <a:pt x="240777" y="156138"/>
                </a:lnTo>
                <a:lnTo>
                  <a:pt x="324844" y="172409"/>
                </a:lnTo>
                <a:lnTo>
                  <a:pt x="340388" y="176616"/>
                </a:lnTo>
                <a:lnTo>
                  <a:pt x="354560" y="181327"/>
                </a:lnTo>
                <a:lnTo>
                  <a:pt x="367819" y="186371"/>
                </a:lnTo>
                <a:lnTo>
                  <a:pt x="380467" y="190687"/>
                </a:lnTo>
                <a:lnTo>
                  <a:pt x="392710" y="194517"/>
                </a:lnTo>
                <a:lnTo>
                  <a:pt x="404682" y="198022"/>
                </a:lnTo>
                <a:lnTo>
                  <a:pt x="415520" y="202264"/>
                </a:lnTo>
                <a:lnTo>
                  <a:pt x="425604" y="206998"/>
                </a:lnTo>
                <a:lnTo>
                  <a:pt x="435183" y="212058"/>
                </a:lnTo>
                <a:lnTo>
                  <a:pt x="443475" y="217336"/>
                </a:lnTo>
                <a:lnTo>
                  <a:pt x="457767" y="228281"/>
                </a:lnTo>
                <a:lnTo>
                  <a:pt x="467930" y="236956"/>
                </a:lnTo>
                <a:lnTo>
                  <a:pt x="471973" y="240603"/>
                </a:lnTo>
                <a:lnTo>
                  <a:pt x="474669" y="244939"/>
                </a:lnTo>
                <a:lnTo>
                  <a:pt x="477664" y="254837"/>
                </a:lnTo>
                <a:lnTo>
                  <a:pt x="476557" y="259191"/>
                </a:lnTo>
                <a:lnTo>
                  <a:pt x="473915" y="263046"/>
                </a:lnTo>
                <a:lnTo>
                  <a:pt x="461094" y="275562"/>
                </a:lnTo>
                <a:lnTo>
                  <a:pt x="455986" y="280628"/>
                </a:lnTo>
                <a:lnTo>
                  <a:pt x="442690" y="288796"/>
                </a:lnTo>
                <a:lnTo>
                  <a:pt x="426304" y="296554"/>
                </a:lnTo>
                <a:lnTo>
                  <a:pt x="406321" y="306352"/>
                </a:lnTo>
                <a:lnTo>
                  <a:pt x="394706" y="310679"/>
                </a:lnTo>
                <a:lnTo>
                  <a:pt x="382200" y="314516"/>
                </a:lnTo>
                <a:lnTo>
                  <a:pt x="369100" y="318027"/>
                </a:lnTo>
                <a:lnTo>
                  <a:pt x="355604" y="321320"/>
                </a:lnTo>
                <a:lnTo>
                  <a:pt x="327909" y="327519"/>
                </a:lnTo>
                <a:lnTo>
                  <a:pt x="285542" y="336364"/>
                </a:lnTo>
                <a:lnTo>
                  <a:pt x="270371" y="338307"/>
                </a:lnTo>
                <a:lnTo>
                  <a:pt x="254542" y="339603"/>
                </a:lnTo>
                <a:lnTo>
                  <a:pt x="238275" y="340466"/>
                </a:lnTo>
                <a:lnTo>
                  <a:pt x="222667" y="341995"/>
                </a:lnTo>
                <a:lnTo>
                  <a:pt x="207500" y="343966"/>
                </a:lnTo>
                <a:lnTo>
                  <a:pt x="192626" y="346233"/>
                </a:lnTo>
                <a:lnTo>
                  <a:pt x="177947" y="347744"/>
                </a:lnTo>
                <a:lnTo>
                  <a:pt x="163399" y="348751"/>
                </a:lnTo>
                <a:lnTo>
                  <a:pt x="148937" y="349423"/>
                </a:lnTo>
                <a:lnTo>
                  <a:pt x="134534" y="350823"/>
                </a:lnTo>
                <a:lnTo>
                  <a:pt x="120169" y="352709"/>
                </a:lnTo>
                <a:lnTo>
                  <a:pt x="105830" y="354919"/>
                </a:lnTo>
                <a:lnTo>
                  <a:pt x="94366" y="355440"/>
                </a:lnTo>
                <a:lnTo>
                  <a:pt x="84818" y="354834"/>
                </a:lnTo>
                <a:lnTo>
                  <a:pt x="76548" y="353478"/>
                </a:lnTo>
                <a:lnTo>
                  <a:pt x="67224" y="352574"/>
                </a:lnTo>
                <a:lnTo>
                  <a:pt x="57199" y="351972"/>
                </a:lnTo>
                <a:lnTo>
                  <a:pt x="0" y="3421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54"/>
          <p:cNvSpPr/>
          <p:nvPr/>
        </p:nvSpPr>
        <p:spPr>
          <a:xfrm>
            <a:off x="1794509" y="2854642"/>
            <a:ext cx="17116" cy="471488"/>
          </a:xfrm>
          <a:custGeom>
            <a:avLst/>
            <a:gdLst/>
            <a:ahLst/>
            <a:cxnLst/>
            <a:rect l="0" t="0" r="0" b="0"/>
            <a:pathLst>
              <a:path w="17116" h="471488">
                <a:moveTo>
                  <a:pt x="8573" y="0"/>
                </a:moveTo>
                <a:lnTo>
                  <a:pt x="13124" y="9102"/>
                </a:lnTo>
                <a:lnTo>
                  <a:pt x="14464" y="12735"/>
                </a:lnTo>
                <a:lnTo>
                  <a:pt x="15358" y="16110"/>
                </a:lnTo>
                <a:lnTo>
                  <a:pt x="15954" y="19313"/>
                </a:lnTo>
                <a:lnTo>
                  <a:pt x="16351" y="26210"/>
                </a:lnTo>
                <a:lnTo>
                  <a:pt x="16793" y="46574"/>
                </a:lnTo>
                <a:lnTo>
                  <a:pt x="17115" y="106994"/>
                </a:lnTo>
                <a:lnTo>
                  <a:pt x="16172" y="120860"/>
                </a:lnTo>
                <a:lnTo>
                  <a:pt x="14592" y="136770"/>
                </a:lnTo>
                <a:lnTo>
                  <a:pt x="12586" y="154045"/>
                </a:lnTo>
                <a:lnTo>
                  <a:pt x="11248" y="169372"/>
                </a:lnTo>
                <a:lnTo>
                  <a:pt x="10356" y="183400"/>
                </a:lnTo>
                <a:lnTo>
                  <a:pt x="9762" y="196561"/>
                </a:lnTo>
                <a:lnTo>
                  <a:pt x="9101" y="231506"/>
                </a:lnTo>
                <a:lnTo>
                  <a:pt x="8925" y="251492"/>
                </a:lnTo>
                <a:lnTo>
                  <a:pt x="7855" y="267674"/>
                </a:lnTo>
                <a:lnTo>
                  <a:pt x="6190" y="281320"/>
                </a:lnTo>
                <a:lnTo>
                  <a:pt x="4127" y="293274"/>
                </a:lnTo>
                <a:lnTo>
                  <a:pt x="2751" y="305053"/>
                </a:lnTo>
                <a:lnTo>
                  <a:pt x="1834" y="316716"/>
                </a:lnTo>
                <a:lnTo>
                  <a:pt x="1223" y="328302"/>
                </a:lnTo>
                <a:lnTo>
                  <a:pt x="1768" y="343645"/>
                </a:lnTo>
                <a:lnTo>
                  <a:pt x="3084" y="361495"/>
                </a:lnTo>
                <a:lnTo>
                  <a:pt x="4913" y="381014"/>
                </a:lnTo>
                <a:lnTo>
                  <a:pt x="6133" y="396884"/>
                </a:lnTo>
                <a:lnTo>
                  <a:pt x="6946" y="410322"/>
                </a:lnTo>
                <a:lnTo>
                  <a:pt x="7488" y="422138"/>
                </a:lnTo>
                <a:lnTo>
                  <a:pt x="6898" y="432873"/>
                </a:lnTo>
                <a:lnTo>
                  <a:pt x="5551" y="442887"/>
                </a:lnTo>
                <a:lnTo>
                  <a:pt x="0" y="47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55"/>
          <p:cNvSpPr/>
          <p:nvPr/>
        </p:nvSpPr>
        <p:spPr>
          <a:xfrm>
            <a:off x="1888807" y="2828925"/>
            <a:ext cx="33173" cy="565786"/>
          </a:xfrm>
          <a:custGeom>
            <a:avLst/>
            <a:gdLst/>
            <a:ahLst/>
            <a:cxnLst/>
            <a:rect l="0" t="0" r="0" b="0"/>
            <a:pathLst>
              <a:path w="33173" h="565786">
                <a:moveTo>
                  <a:pt x="0" y="0"/>
                </a:moveTo>
                <a:lnTo>
                  <a:pt x="4551" y="13652"/>
                </a:lnTo>
                <a:lnTo>
                  <a:pt x="6844" y="21484"/>
                </a:lnTo>
                <a:lnTo>
                  <a:pt x="11932" y="40346"/>
                </a:lnTo>
                <a:lnTo>
                  <a:pt x="14622" y="55472"/>
                </a:lnTo>
                <a:lnTo>
                  <a:pt x="17368" y="74129"/>
                </a:lnTo>
                <a:lnTo>
                  <a:pt x="20151" y="95139"/>
                </a:lnTo>
                <a:lnTo>
                  <a:pt x="22006" y="112956"/>
                </a:lnTo>
                <a:lnTo>
                  <a:pt x="23244" y="128644"/>
                </a:lnTo>
                <a:lnTo>
                  <a:pt x="24068" y="142912"/>
                </a:lnTo>
                <a:lnTo>
                  <a:pt x="24984" y="168926"/>
                </a:lnTo>
                <a:lnTo>
                  <a:pt x="25573" y="212120"/>
                </a:lnTo>
                <a:lnTo>
                  <a:pt x="26573" y="222376"/>
                </a:lnTo>
                <a:lnTo>
                  <a:pt x="28193" y="233023"/>
                </a:lnTo>
                <a:lnTo>
                  <a:pt x="30225" y="243931"/>
                </a:lnTo>
                <a:lnTo>
                  <a:pt x="30628" y="258823"/>
                </a:lnTo>
                <a:lnTo>
                  <a:pt x="29944" y="276371"/>
                </a:lnTo>
                <a:lnTo>
                  <a:pt x="28535" y="295690"/>
                </a:lnTo>
                <a:lnTo>
                  <a:pt x="27596" y="312379"/>
                </a:lnTo>
                <a:lnTo>
                  <a:pt x="26552" y="341082"/>
                </a:lnTo>
                <a:lnTo>
                  <a:pt x="27226" y="354071"/>
                </a:lnTo>
                <a:lnTo>
                  <a:pt x="28628" y="366539"/>
                </a:lnTo>
                <a:lnTo>
                  <a:pt x="30516" y="378662"/>
                </a:lnTo>
                <a:lnTo>
                  <a:pt x="31774" y="389601"/>
                </a:lnTo>
                <a:lnTo>
                  <a:pt x="32612" y="399751"/>
                </a:lnTo>
                <a:lnTo>
                  <a:pt x="33172" y="409376"/>
                </a:lnTo>
                <a:lnTo>
                  <a:pt x="32592" y="424364"/>
                </a:lnTo>
                <a:lnTo>
                  <a:pt x="31253" y="442929"/>
                </a:lnTo>
                <a:lnTo>
                  <a:pt x="29408" y="463879"/>
                </a:lnTo>
                <a:lnTo>
                  <a:pt x="27225" y="481655"/>
                </a:lnTo>
                <a:lnTo>
                  <a:pt x="24818" y="497316"/>
                </a:lnTo>
                <a:lnTo>
                  <a:pt x="22260" y="511566"/>
                </a:lnTo>
                <a:lnTo>
                  <a:pt x="20555" y="522019"/>
                </a:lnTo>
                <a:lnTo>
                  <a:pt x="19418" y="529940"/>
                </a:lnTo>
                <a:lnTo>
                  <a:pt x="18660" y="536173"/>
                </a:lnTo>
                <a:lnTo>
                  <a:pt x="17203" y="542234"/>
                </a:lnTo>
                <a:lnTo>
                  <a:pt x="15279" y="548179"/>
                </a:lnTo>
                <a:lnTo>
                  <a:pt x="8572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56"/>
          <p:cNvSpPr/>
          <p:nvPr/>
        </p:nvSpPr>
        <p:spPr>
          <a:xfrm>
            <a:off x="1697754" y="3634740"/>
            <a:ext cx="371076" cy="60008"/>
          </a:xfrm>
          <a:custGeom>
            <a:avLst/>
            <a:gdLst/>
            <a:ahLst/>
            <a:cxnLst/>
            <a:rect l="0" t="0" r="0" b="0"/>
            <a:pathLst>
              <a:path w="371076" h="60008">
                <a:moveTo>
                  <a:pt x="11030" y="60007"/>
                </a:moveTo>
                <a:lnTo>
                  <a:pt x="0" y="60007"/>
                </a:lnTo>
                <a:lnTo>
                  <a:pt x="820" y="60007"/>
                </a:lnTo>
                <a:lnTo>
                  <a:pt x="1366" y="59055"/>
                </a:lnTo>
                <a:lnTo>
                  <a:pt x="1730" y="57467"/>
                </a:lnTo>
                <a:lnTo>
                  <a:pt x="1973" y="55456"/>
                </a:lnTo>
                <a:lnTo>
                  <a:pt x="3087" y="54116"/>
                </a:lnTo>
                <a:lnTo>
                  <a:pt x="4782" y="53222"/>
                </a:lnTo>
                <a:lnTo>
                  <a:pt x="9206" y="52229"/>
                </a:lnTo>
                <a:lnTo>
                  <a:pt x="14347" y="51788"/>
                </a:lnTo>
                <a:lnTo>
                  <a:pt x="18004" y="50717"/>
                </a:lnTo>
                <a:lnTo>
                  <a:pt x="22347" y="49052"/>
                </a:lnTo>
                <a:lnTo>
                  <a:pt x="27147" y="46989"/>
                </a:lnTo>
                <a:lnTo>
                  <a:pt x="32252" y="45613"/>
                </a:lnTo>
                <a:lnTo>
                  <a:pt x="61754" y="40865"/>
                </a:lnTo>
                <a:lnTo>
                  <a:pt x="73421" y="38673"/>
                </a:lnTo>
                <a:lnTo>
                  <a:pt x="85009" y="37212"/>
                </a:lnTo>
                <a:lnTo>
                  <a:pt x="96545" y="36238"/>
                </a:lnTo>
                <a:lnTo>
                  <a:pt x="108045" y="35589"/>
                </a:lnTo>
                <a:lnTo>
                  <a:pt x="118569" y="34203"/>
                </a:lnTo>
                <a:lnTo>
                  <a:pt x="128443" y="32327"/>
                </a:lnTo>
                <a:lnTo>
                  <a:pt x="137883" y="30124"/>
                </a:lnTo>
                <a:lnTo>
                  <a:pt x="147034" y="28655"/>
                </a:lnTo>
                <a:lnTo>
                  <a:pt x="155992" y="27675"/>
                </a:lnTo>
                <a:lnTo>
                  <a:pt x="164821" y="27023"/>
                </a:lnTo>
                <a:lnTo>
                  <a:pt x="192412" y="23758"/>
                </a:lnTo>
                <a:lnTo>
                  <a:pt x="209104" y="21553"/>
                </a:lnTo>
                <a:lnTo>
                  <a:pt x="223089" y="19131"/>
                </a:lnTo>
                <a:lnTo>
                  <a:pt x="235271" y="16564"/>
                </a:lnTo>
                <a:lnTo>
                  <a:pt x="246249" y="13900"/>
                </a:lnTo>
                <a:lnTo>
                  <a:pt x="256425" y="12124"/>
                </a:lnTo>
                <a:lnTo>
                  <a:pt x="266067" y="10940"/>
                </a:lnTo>
                <a:lnTo>
                  <a:pt x="275352" y="10151"/>
                </a:lnTo>
                <a:lnTo>
                  <a:pt x="284400" y="9625"/>
                </a:lnTo>
                <a:lnTo>
                  <a:pt x="302073" y="9040"/>
                </a:lnTo>
                <a:lnTo>
                  <a:pt x="328088" y="8711"/>
                </a:lnTo>
                <a:lnTo>
                  <a:pt x="334797" y="7712"/>
                </a:lnTo>
                <a:lnTo>
                  <a:pt x="340222" y="6094"/>
                </a:lnTo>
                <a:lnTo>
                  <a:pt x="344792" y="4063"/>
                </a:lnTo>
                <a:lnTo>
                  <a:pt x="349743" y="2708"/>
                </a:lnTo>
                <a:lnTo>
                  <a:pt x="354949" y="1805"/>
                </a:lnTo>
                <a:lnTo>
                  <a:pt x="3710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57"/>
          <p:cNvSpPr/>
          <p:nvPr/>
        </p:nvSpPr>
        <p:spPr>
          <a:xfrm>
            <a:off x="2257425" y="3333527"/>
            <a:ext cx="248603" cy="429801"/>
          </a:xfrm>
          <a:custGeom>
            <a:avLst/>
            <a:gdLst/>
            <a:ahLst/>
            <a:cxnLst/>
            <a:rect l="0" t="0" r="0" b="0"/>
            <a:pathLst>
              <a:path w="248603" h="429801">
                <a:moveTo>
                  <a:pt x="0" y="164052"/>
                </a:moveTo>
                <a:lnTo>
                  <a:pt x="33803" y="130249"/>
                </a:lnTo>
                <a:lnTo>
                  <a:pt x="47300" y="121514"/>
                </a:lnTo>
                <a:lnTo>
                  <a:pt x="63918" y="112834"/>
                </a:lnTo>
                <a:lnTo>
                  <a:pt x="82617" y="104189"/>
                </a:lnTo>
                <a:lnTo>
                  <a:pt x="96035" y="97474"/>
                </a:lnTo>
                <a:lnTo>
                  <a:pt x="105933" y="92044"/>
                </a:lnTo>
                <a:lnTo>
                  <a:pt x="113485" y="87472"/>
                </a:lnTo>
                <a:lnTo>
                  <a:pt x="119471" y="83471"/>
                </a:lnTo>
                <a:lnTo>
                  <a:pt x="124415" y="79852"/>
                </a:lnTo>
                <a:lnTo>
                  <a:pt x="128663" y="76486"/>
                </a:lnTo>
                <a:lnTo>
                  <a:pt x="135923" y="67666"/>
                </a:lnTo>
                <a:lnTo>
                  <a:pt x="143278" y="57397"/>
                </a:lnTo>
                <a:lnTo>
                  <a:pt x="147906" y="51991"/>
                </a:lnTo>
                <a:lnTo>
                  <a:pt x="152896" y="46482"/>
                </a:lnTo>
                <a:lnTo>
                  <a:pt x="156223" y="40905"/>
                </a:lnTo>
                <a:lnTo>
                  <a:pt x="159920" y="29628"/>
                </a:lnTo>
                <a:lnTo>
                  <a:pt x="164103" y="18266"/>
                </a:lnTo>
                <a:lnTo>
                  <a:pt x="168184" y="7819"/>
                </a:lnTo>
                <a:lnTo>
                  <a:pt x="169998" y="0"/>
                </a:lnTo>
                <a:lnTo>
                  <a:pt x="170482" y="392"/>
                </a:lnTo>
                <a:lnTo>
                  <a:pt x="171019" y="8447"/>
                </a:lnTo>
                <a:lnTo>
                  <a:pt x="171258" y="21552"/>
                </a:lnTo>
                <a:lnTo>
                  <a:pt x="171322" y="29047"/>
                </a:lnTo>
                <a:lnTo>
                  <a:pt x="172317" y="38806"/>
                </a:lnTo>
                <a:lnTo>
                  <a:pt x="173933" y="50075"/>
                </a:lnTo>
                <a:lnTo>
                  <a:pt x="175963" y="62350"/>
                </a:lnTo>
                <a:lnTo>
                  <a:pt x="172553" y="72438"/>
                </a:lnTo>
                <a:lnTo>
                  <a:pt x="165518" y="81069"/>
                </a:lnTo>
                <a:lnTo>
                  <a:pt x="156065" y="88728"/>
                </a:lnTo>
                <a:lnTo>
                  <a:pt x="150716" y="96691"/>
                </a:lnTo>
                <a:lnTo>
                  <a:pt x="148102" y="104857"/>
                </a:lnTo>
                <a:lnTo>
                  <a:pt x="147312" y="113159"/>
                </a:lnTo>
                <a:lnTo>
                  <a:pt x="147738" y="121551"/>
                </a:lnTo>
                <a:lnTo>
                  <a:pt x="148974" y="130003"/>
                </a:lnTo>
                <a:lnTo>
                  <a:pt x="150751" y="138495"/>
                </a:lnTo>
                <a:lnTo>
                  <a:pt x="151936" y="147015"/>
                </a:lnTo>
                <a:lnTo>
                  <a:pt x="152725" y="155551"/>
                </a:lnTo>
                <a:lnTo>
                  <a:pt x="153252" y="164100"/>
                </a:lnTo>
                <a:lnTo>
                  <a:pt x="155508" y="172657"/>
                </a:lnTo>
                <a:lnTo>
                  <a:pt x="158917" y="181219"/>
                </a:lnTo>
                <a:lnTo>
                  <a:pt x="163094" y="189784"/>
                </a:lnTo>
                <a:lnTo>
                  <a:pt x="165879" y="198352"/>
                </a:lnTo>
                <a:lnTo>
                  <a:pt x="167736" y="206922"/>
                </a:lnTo>
                <a:lnTo>
                  <a:pt x="168974" y="215492"/>
                </a:lnTo>
                <a:lnTo>
                  <a:pt x="171704" y="226920"/>
                </a:lnTo>
                <a:lnTo>
                  <a:pt x="175429" y="240254"/>
                </a:lnTo>
                <a:lnTo>
                  <a:pt x="187234" y="278706"/>
                </a:lnTo>
                <a:lnTo>
                  <a:pt x="190545" y="289066"/>
                </a:lnTo>
                <a:lnTo>
                  <a:pt x="193705" y="297877"/>
                </a:lnTo>
                <a:lnTo>
                  <a:pt x="196764" y="305657"/>
                </a:lnTo>
                <a:lnTo>
                  <a:pt x="199756" y="312748"/>
                </a:lnTo>
                <a:lnTo>
                  <a:pt x="203655" y="325095"/>
                </a:lnTo>
                <a:lnTo>
                  <a:pt x="213068" y="359135"/>
                </a:lnTo>
                <a:lnTo>
                  <a:pt x="217293" y="372212"/>
                </a:lnTo>
                <a:lnTo>
                  <a:pt x="221062" y="381883"/>
                </a:lnTo>
                <a:lnTo>
                  <a:pt x="227789" y="395169"/>
                </a:lnTo>
                <a:lnTo>
                  <a:pt x="233955" y="404249"/>
                </a:lnTo>
                <a:lnTo>
                  <a:pt x="237330" y="411459"/>
                </a:lnTo>
                <a:lnTo>
                  <a:pt x="248602" y="429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58"/>
          <p:cNvSpPr/>
          <p:nvPr/>
        </p:nvSpPr>
        <p:spPr>
          <a:xfrm>
            <a:off x="2823209" y="382333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59"/>
          <p:cNvSpPr/>
          <p:nvPr/>
        </p:nvSpPr>
        <p:spPr>
          <a:xfrm>
            <a:off x="2831782" y="3823335"/>
            <a:ext cx="25719" cy="34291"/>
          </a:xfrm>
          <a:custGeom>
            <a:avLst/>
            <a:gdLst/>
            <a:ahLst/>
            <a:cxnLst/>
            <a:rect l="0" t="0" r="0" b="0"/>
            <a:pathLst>
              <a:path w="25719" h="34291">
                <a:moveTo>
                  <a:pt x="25718" y="34290"/>
                </a:moveTo>
                <a:lnTo>
                  <a:pt x="25718" y="26070"/>
                </a:lnTo>
                <a:lnTo>
                  <a:pt x="24765" y="25000"/>
                </a:lnTo>
                <a:lnTo>
                  <a:pt x="21167" y="21271"/>
                </a:lnTo>
                <a:lnTo>
                  <a:pt x="20778" y="19895"/>
                </a:lnTo>
                <a:lnTo>
                  <a:pt x="21472" y="18978"/>
                </a:lnTo>
                <a:lnTo>
                  <a:pt x="22887" y="18367"/>
                </a:lnTo>
                <a:lnTo>
                  <a:pt x="22878" y="17007"/>
                </a:lnTo>
                <a:lnTo>
                  <a:pt x="21920" y="15148"/>
                </a:lnTo>
                <a:lnTo>
                  <a:pt x="18088" y="9871"/>
                </a:lnTo>
                <a:lnTo>
                  <a:pt x="16821" y="8486"/>
                </a:lnTo>
                <a:lnTo>
                  <a:pt x="9847" y="1305"/>
                </a:lnTo>
                <a:lnTo>
                  <a:pt x="8470" y="870"/>
                </a:lnTo>
                <a:lnTo>
                  <a:pt x="6599" y="58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60"/>
          <p:cNvSpPr/>
          <p:nvPr/>
        </p:nvSpPr>
        <p:spPr>
          <a:xfrm>
            <a:off x="3030927" y="3467857"/>
            <a:ext cx="430842" cy="423904"/>
          </a:xfrm>
          <a:custGeom>
            <a:avLst/>
            <a:gdLst/>
            <a:ahLst/>
            <a:cxnLst/>
            <a:rect l="0" t="0" r="0" b="0"/>
            <a:pathLst>
              <a:path w="430842" h="423904">
                <a:moveTo>
                  <a:pt x="323777" y="29722"/>
                </a:moveTo>
                <a:lnTo>
                  <a:pt x="323777" y="14961"/>
                </a:lnTo>
                <a:lnTo>
                  <a:pt x="316157" y="11097"/>
                </a:lnTo>
                <a:lnTo>
                  <a:pt x="310125" y="8733"/>
                </a:lnTo>
                <a:lnTo>
                  <a:pt x="302293" y="6204"/>
                </a:lnTo>
                <a:lnTo>
                  <a:pt x="293262" y="3566"/>
                </a:lnTo>
                <a:lnTo>
                  <a:pt x="283431" y="855"/>
                </a:lnTo>
                <a:lnTo>
                  <a:pt x="269257" y="0"/>
                </a:lnTo>
                <a:lnTo>
                  <a:pt x="252188" y="382"/>
                </a:lnTo>
                <a:lnTo>
                  <a:pt x="233189" y="1590"/>
                </a:lnTo>
                <a:lnTo>
                  <a:pt x="191758" y="5472"/>
                </a:lnTo>
                <a:lnTo>
                  <a:pt x="170042" y="7840"/>
                </a:lnTo>
                <a:lnTo>
                  <a:pt x="151755" y="11324"/>
                </a:lnTo>
                <a:lnTo>
                  <a:pt x="135753" y="15552"/>
                </a:lnTo>
                <a:lnTo>
                  <a:pt x="121275" y="20276"/>
                </a:lnTo>
                <a:lnTo>
                  <a:pt x="107814" y="24377"/>
                </a:lnTo>
                <a:lnTo>
                  <a:pt x="82696" y="31474"/>
                </a:lnTo>
                <a:lnTo>
                  <a:pt x="72569" y="34700"/>
                </a:lnTo>
                <a:lnTo>
                  <a:pt x="63913" y="37804"/>
                </a:lnTo>
                <a:lnTo>
                  <a:pt x="56237" y="40825"/>
                </a:lnTo>
                <a:lnTo>
                  <a:pt x="48262" y="44744"/>
                </a:lnTo>
                <a:lnTo>
                  <a:pt x="40088" y="49262"/>
                </a:lnTo>
                <a:lnTo>
                  <a:pt x="31781" y="54179"/>
                </a:lnTo>
                <a:lnTo>
                  <a:pt x="20011" y="64722"/>
                </a:lnTo>
                <a:lnTo>
                  <a:pt x="11605" y="74805"/>
                </a:lnTo>
                <a:lnTo>
                  <a:pt x="4694" y="82462"/>
                </a:lnTo>
                <a:lnTo>
                  <a:pt x="2470" y="86789"/>
                </a:lnTo>
                <a:lnTo>
                  <a:pt x="0" y="96678"/>
                </a:lnTo>
                <a:lnTo>
                  <a:pt x="293" y="101982"/>
                </a:lnTo>
                <a:lnTo>
                  <a:pt x="3159" y="112955"/>
                </a:lnTo>
                <a:lnTo>
                  <a:pt x="7162" y="118549"/>
                </a:lnTo>
                <a:lnTo>
                  <a:pt x="19230" y="129843"/>
                </a:lnTo>
                <a:lnTo>
                  <a:pt x="26448" y="135522"/>
                </a:lnTo>
                <a:lnTo>
                  <a:pt x="34118" y="141213"/>
                </a:lnTo>
                <a:lnTo>
                  <a:pt x="42089" y="146912"/>
                </a:lnTo>
                <a:lnTo>
                  <a:pt x="51212" y="152616"/>
                </a:lnTo>
                <a:lnTo>
                  <a:pt x="61105" y="158324"/>
                </a:lnTo>
                <a:lnTo>
                  <a:pt x="71510" y="164035"/>
                </a:lnTo>
                <a:lnTo>
                  <a:pt x="83209" y="169746"/>
                </a:lnTo>
                <a:lnTo>
                  <a:pt x="95771" y="175459"/>
                </a:lnTo>
                <a:lnTo>
                  <a:pt x="108909" y="181173"/>
                </a:lnTo>
                <a:lnTo>
                  <a:pt x="123381" y="186887"/>
                </a:lnTo>
                <a:lnTo>
                  <a:pt x="154703" y="198316"/>
                </a:lnTo>
                <a:lnTo>
                  <a:pt x="170103" y="204983"/>
                </a:lnTo>
                <a:lnTo>
                  <a:pt x="185133" y="212286"/>
                </a:lnTo>
                <a:lnTo>
                  <a:pt x="199915" y="220011"/>
                </a:lnTo>
                <a:lnTo>
                  <a:pt x="215485" y="227067"/>
                </a:lnTo>
                <a:lnTo>
                  <a:pt x="231580" y="233675"/>
                </a:lnTo>
                <a:lnTo>
                  <a:pt x="248025" y="239986"/>
                </a:lnTo>
                <a:lnTo>
                  <a:pt x="263751" y="247051"/>
                </a:lnTo>
                <a:lnTo>
                  <a:pt x="278997" y="254618"/>
                </a:lnTo>
                <a:lnTo>
                  <a:pt x="293924" y="262520"/>
                </a:lnTo>
                <a:lnTo>
                  <a:pt x="307685" y="270646"/>
                </a:lnTo>
                <a:lnTo>
                  <a:pt x="320669" y="278921"/>
                </a:lnTo>
                <a:lnTo>
                  <a:pt x="364333" y="308182"/>
                </a:lnTo>
                <a:lnTo>
                  <a:pt x="373674" y="315375"/>
                </a:lnTo>
                <a:lnTo>
                  <a:pt x="382760" y="323027"/>
                </a:lnTo>
                <a:lnTo>
                  <a:pt x="391674" y="330987"/>
                </a:lnTo>
                <a:lnTo>
                  <a:pt x="400474" y="340103"/>
                </a:lnTo>
                <a:lnTo>
                  <a:pt x="409199" y="349990"/>
                </a:lnTo>
                <a:lnTo>
                  <a:pt x="417872" y="360392"/>
                </a:lnTo>
                <a:lnTo>
                  <a:pt x="423655" y="369231"/>
                </a:lnTo>
                <a:lnTo>
                  <a:pt x="427510" y="377029"/>
                </a:lnTo>
                <a:lnTo>
                  <a:pt x="430080" y="384133"/>
                </a:lnTo>
                <a:lnTo>
                  <a:pt x="430841" y="389821"/>
                </a:lnTo>
                <a:lnTo>
                  <a:pt x="430396" y="394566"/>
                </a:lnTo>
                <a:lnTo>
                  <a:pt x="429146" y="398681"/>
                </a:lnTo>
                <a:lnTo>
                  <a:pt x="426408" y="402378"/>
                </a:lnTo>
                <a:lnTo>
                  <a:pt x="418286" y="409024"/>
                </a:lnTo>
                <a:lnTo>
                  <a:pt x="408326" y="415154"/>
                </a:lnTo>
                <a:lnTo>
                  <a:pt x="403003" y="418122"/>
                </a:lnTo>
                <a:lnTo>
                  <a:pt x="392009" y="421419"/>
                </a:lnTo>
                <a:lnTo>
                  <a:pt x="379820" y="422885"/>
                </a:lnTo>
                <a:lnTo>
                  <a:pt x="372569" y="423276"/>
                </a:lnTo>
                <a:lnTo>
                  <a:pt x="356893" y="423710"/>
                </a:lnTo>
                <a:lnTo>
                  <a:pt x="340400" y="423903"/>
                </a:lnTo>
                <a:lnTo>
                  <a:pt x="332954" y="423002"/>
                </a:lnTo>
                <a:lnTo>
                  <a:pt x="319601" y="419461"/>
                </a:lnTo>
                <a:lnTo>
                  <a:pt x="296822" y="412112"/>
                </a:lnTo>
                <a:lnTo>
                  <a:pt x="289615" y="409427"/>
                </a:lnTo>
                <a:lnTo>
                  <a:pt x="276527" y="403902"/>
                </a:lnTo>
                <a:lnTo>
                  <a:pt x="271322" y="400143"/>
                </a:lnTo>
                <a:lnTo>
                  <a:pt x="262999" y="390886"/>
                </a:lnTo>
                <a:lnTo>
                  <a:pt x="256125" y="380423"/>
                </a:lnTo>
                <a:lnTo>
                  <a:pt x="252958" y="374965"/>
                </a:lnTo>
                <a:lnTo>
                  <a:pt x="248942" y="365612"/>
                </a:lnTo>
                <a:lnTo>
                  <a:pt x="244360" y="353661"/>
                </a:lnTo>
                <a:lnTo>
                  <a:pt x="239400" y="339979"/>
                </a:lnTo>
                <a:lnTo>
                  <a:pt x="237046" y="328953"/>
                </a:lnTo>
                <a:lnTo>
                  <a:pt x="236429" y="319697"/>
                </a:lnTo>
                <a:lnTo>
                  <a:pt x="236970" y="311621"/>
                </a:lnTo>
                <a:lnTo>
                  <a:pt x="237331" y="302427"/>
                </a:lnTo>
                <a:lnTo>
                  <a:pt x="237732" y="282052"/>
                </a:lnTo>
                <a:lnTo>
                  <a:pt x="238791" y="273190"/>
                </a:lnTo>
                <a:lnTo>
                  <a:pt x="240450" y="265377"/>
                </a:lnTo>
                <a:lnTo>
                  <a:pt x="242508" y="258263"/>
                </a:lnTo>
                <a:lnTo>
                  <a:pt x="252656" y="220422"/>
                </a:lnTo>
                <a:lnTo>
                  <a:pt x="258195" y="202108"/>
                </a:lnTo>
                <a:lnTo>
                  <a:pt x="262911" y="190366"/>
                </a:lnTo>
                <a:lnTo>
                  <a:pt x="268913" y="176823"/>
                </a:lnTo>
                <a:lnTo>
                  <a:pt x="275771" y="162080"/>
                </a:lnTo>
                <a:lnTo>
                  <a:pt x="281296" y="149393"/>
                </a:lnTo>
                <a:lnTo>
                  <a:pt x="285931" y="138078"/>
                </a:lnTo>
                <a:lnTo>
                  <a:pt x="289974" y="127677"/>
                </a:lnTo>
                <a:lnTo>
                  <a:pt x="292669" y="118838"/>
                </a:lnTo>
                <a:lnTo>
                  <a:pt x="294466" y="111040"/>
                </a:lnTo>
                <a:lnTo>
                  <a:pt x="295664" y="103937"/>
                </a:lnTo>
                <a:lnTo>
                  <a:pt x="297415" y="96344"/>
                </a:lnTo>
                <a:lnTo>
                  <a:pt x="299535" y="88424"/>
                </a:lnTo>
                <a:lnTo>
                  <a:pt x="301901" y="80287"/>
                </a:lnTo>
                <a:lnTo>
                  <a:pt x="303478" y="72957"/>
                </a:lnTo>
                <a:lnTo>
                  <a:pt x="305231" y="59733"/>
                </a:lnTo>
                <a:lnTo>
                  <a:pt x="305698" y="51635"/>
                </a:lnTo>
                <a:lnTo>
                  <a:pt x="306217" y="32476"/>
                </a:lnTo>
                <a:lnTo>
                  <a:pt x="305403" y="24891"/>
                </a:lnTo>
                <a:lnTo>
                  <a:pt x="303908" y="18881"/>
                </a:lnTo>
                <a:lnTo>
                  <a:pt x="298060" y="40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61"/>
          <p:cNvSpPr/>
          <p:nvPr/>
        </p:nvSpPr>
        <p:spPr>
          <a:xfrm>
            <a:off x="3701345" y="3549429"/>
            <a:ext cx="456166" cy="381339"/>
          </a:xfrm>
          <a:custGeom>
            <a:avLst/>
            <a:gdLst/>
            <a:ahLst/>
            <a:cxnLst/>
            <a:rect l="0" t="0" r="0" b="0"/>
            <a:pathLst>
              <a:path w="456166" h="381339">
                <a:moveTo>
                  <a:pt x="202000" y="25303"/>
                </a:moveTo>
                <a:lnTo>
                  <a:pt x="206550" y="16202"/>
                </a:lnTo>
                <a:lnTo>
                  <a:pt x="206938" y="13520"/>
                </a:lnTo>
                <a:lnTo>
                  <a:pt x="206244" y="11733"/>
                </a:lnTo>
                <a:lnTo>
                  <a:pt x="204830" y="10541"/>
                </a:lnTo>
                <a:lnTo>
                  <a:pt x="203886" y="8794"/>
                </a:lnTo>
                <a:lnTo>
                  <a:pt x="202838" y="4313"/>
                </a:lnTo>
                <a:lnTo>
                  <a:pt x="201606" y="2737"/>
                </a:lnTo>
                <a:lnTo>
                  <a:pt x="199832" y="1687"/>
                </a:lnTo>
                <a:lnTo>
                  <a:pt x="197697" y="986"/>
                </a:lnTo>
                <a:lnTo>
                  <a:pt x="185591" y="0"/>
                </a:lnTo>
                <a:lnTo>
                  <a:pt x="178678" y="815"/>
                </a:lnTo>
                <a:lnTo>
                  <a:pt x="170259" y="2310"/>
                </a:lnTo>
                <a:lnTo>
                  <a:pt x="160837" y="4259"/>
                </a:lnTo>
                <a:lnTo>
                  <a:pt x="147827" y="8965"/>
                </a:lnTo>
                <a:lnTo>
                  <a:pt x="136965" y="15184"/>
                </a:lnTo>
                <a:lnTo>
                  <a:pt x="122613" y="24298"/>
                </a:lnTo>
                <a:lnTo>
                  <a:pt x="109249" y="32159"/>
                </a:lnTo>
                <a:lnTo>
                  <a:pt x="96959" y="39780"/>
                </a:lnTo>
                <a:lnTo>
                  <a:pt x="85148" y="49517"/>
                </a:lnTo>
                <a:lnTo>
                  <a:pt x="79331" y="55733"/>
                </a:lnTo>
                <a:lnTo>
                  <a:pt x="73548" y="62735"/>
                </a:lnTo>
                <a:lnTo>
                  <a:pt x="67787" y="70260"/>
                </a:lnTo>
                <a:lnTo>
                  <a:pt x="62042" y="77182"/>
                </a:lnTo>
                <a:lnTo>
                  <a:pt x="56307" y="83702"/>
                </a:lnTo>
                <a:lnTo>
                  <a:pt x="50579" y="89953"/>
                </a:lnTo>
                <a:lnTo>
                  <a:pt x="43903" y="99835"/>
                </a:lnTo>
                <a:lnTo>
                  <a:pt x="36594" y="112139"/>
                </a:lnTo>
                <a:lnTo>
                  <a:pt x="28864" y="126056"/>
                </a:lnTo>
                <a:lnTo>
                  <a:pt x="21806" y="141050"/>
                </a:lnTo>
                <a:lnTo>
                  <a:pt x="15195" y="156760"/>
                </a:lnTo>
                <a:lnTo>
                  <a:pt x="8883" y="172948"/>
                </a:lnTo>
                <a:lnTo>
                  <a:pt x="4676" y="189456"/>
                </a:lnTo>
                <a:lnTo>
                  <a:pt x="1870" y="206176"/>
                </a:lnTo>
                <a:lnTo>
                  <a:pt x="0" y="223038"/>
                </a:lnTo>
                <a:lnTo>
                  <a:pt x="658" y="236184"/>
                </a:lnTo>
                <a:lnTo>
                  <a:pt x="3002" y="246852"/>
                </a:lnTo>
                <a:lnTo>
                  <a:pt x="6470" y="255870"/>
                </a:lnTo>
                <a:lnTo>
                  <a:pt x="11639" y="266645"/>
                </a:lnTo>
                <a:lnTo>
                  <a:pt x="17942" y="278590"/>
                </a:lnTo>
                <a:lnTo>
                  <a:pt x="25002" y="291316"/>
                </a:lnTo>
                <a:lnTo>
                  <a:pt x="31614" y="302657"/>
                </a:lnTo>
                <a:lnTo>
                  <a:pt x="44040" y="322879"/>
                </a:lnTo>
                <a:lnTo>
                  <a:pt x="50974" y="331320"/>
                </a:lnTo>
                <a:lnTo>
                  <a:pt x="58453" y="338852"/>
                </a:lnTo>
                <a:lnTo>
                  <a:pt x="66297" y="345778"/>
                </a:lnTo>
                <a:lnTo>
                  <a:pt x="74384" y="351348"/>
                </a:lnTo>
                <a:lnTo>
                  <a:pt x="82632" y="356014"/>
                </a:lnTo>
                <a:lnTo>
                  <a:pt x="90989" y="360077"/>
                </a:lnTo>
                <a:lnTo>
                  <a:pt x="100370" y="363738"/>
                </a:lnTo>
                <a:lnTo>
                  <a:pt x="110434" y="367131"/>
                </a:lnTo>
                <a:lnTo>
                  <a:pt x="120953" y="370346"/>
                </a:lnTo>
                <a:lnTo>
                  <a:pt x="131776" y="372489"/>
                </a:lnTo>
                <a:lnTo>
                  <a:pt x="142801" y="373918"/>
                </a:lnTo>
                <a:lnTo>
                  <a:pt x="153962" y="374871"/>
                </a:lnTo>
                <a:lnTo>
                  <a:pt x="166165" y="376458"/>
                </a:lnTo>
                <a:lnTo>
                  <a:pt x="179062" y="378469"/>
                </a:lnTo>
                <a:lnTo>
                  <a:pt x="192423" y="380762"/>
                </a:lnTo>
                <a:lnTo>
                  <a:pt x="205140" y="381338"/>
                </a:lnTo>
                <a:lnTo>
                  <a:pt x="217428" y="380770"/>
                </a:lnTo>
                <a:lnTo>
                  <a:pt x="287280" y="373014"/>
                </a:lnTo>
                <a:lnTo>
                  <a:pt x="305525" y="369505"/>
                </a:lnTo>
                <a:lnTo>
                  <a:pt x="321499" y="365261"/>
                </a:lnTo>
                <a:lnTo>
                  <a:pt x="335958" y="360526"/>
                </a:lnTo>
                <a:lnTo>
                  <a:pt x="348456" y="355465"/>
                </a:lnTo>
                <a:lnTo>
                  <a:pt x="359644" y="350186"/>
                </a:lnTo>
                <a:lnTo>
                  <a:pt x="369961" y="344762"/>
                </a:lnTo>
                <a:lnTo>
                  <a:pt x="379696" y="339241"/>
                </a:lnTo>
                <a:lnTo>
                  <a:pt x="389044" y="333655"/>
                </a:lnTo>
                <a:lnTo>
                  <a:pt x="398133" y="328026"/>
                </a:lnTo>
                <a:lnTo>
                  <a:pt x="406098" y="321416"/>
                </a:lnTo>
                <a:lnTo>
                  <a:pt x="413313" y="314152"/>
                </a:lnTo>
                <a:lnTo>
                  <a:pt x="420027" y="306451"/>
                </a:lnTo>
                <a:lnTo>
                  <a:pt x="425456" y="298460"/>
                </a:lnTo>
                <a:lnTo>
                  <a:pt x="430028" y="290275"/>
                </a:lnTo>
                <a:lnTo>
                  <a:pt x="434029" y="281961"/>
                </a:lnTo>
                <a:lnTo>
                  <a:pt x="438601" y="273561"/>
                </a:lnTo>
                <a:lnTo>
                  <a:pt x="443553" y="265104"/>
                </a:lnTo>
                <a:lnTo>
                  <a:pt x="448761" y="256608"/>
                </a:lnTo>
                <a:lnTo>
                  <a:pt x="452232" y="247133"/>
                </a:lnTo>
                <a:lnTo>
                  <a:pt x="454546" y="237008"/>
                </a:lnTo>
                <a:lnTo>
                  <a:pt x="456089" y="226447"/>
                </a:lnTo>
                <a:lnTo>
                  <a:pt x="456165" y="216549"/>
                </a:lnTo>
                <a:lnTo>
                  <a:pt x="455263" y="207093"/>
                </a:lnTo>
                <a:lnTo>
                  <a:pt x="453709" y="197931"/>
                </a:lnTo>
                <a:lnTo>
                  <a:pt x="451721" y="188966"/>
                </a:lnTo>
                <a:lnTo>
                  <a:pt x="449443" y="180132"/>
                </a:lnTo>
                <a:lnTo>
                  <a:pt x="446972" y="171385"/>
                </a:lnTo>
                <a:lnTo>
                  <a:pt x="441686" y="154046"/>
                </a:lnTo>
                <a:lnTo>
                  <a:pt x="438943" y="145421"/>
                </a:lnTo>
                <a:lnTo>
                  <a:pt x="434257" y="136814"/>
                </a:lnTo>
                <a:lnTo>
                  <a:pt x="428275" y="128219"/>
                </a:lnTo>
                <a:lnTo>
                  <a:pt x="421430" y="119631"/>
                </a:lnTo>
                <a:lnTo>
                  <a:pt x="414961" y="111049"/>
                </a:lnTo>
                <a:lnTo>
                  <a:pt x="402694" y="93892"/>
                </a:lnTo>
                <a:lnTo>
                  <a:pt x="394851" y="86269"/>
                </a:lnTo>
                <a:lnTo>
                  <a:pt x="385812" y="79282"/>
                </a:lnTo>
                <a:lnTo>
                  <a:pt x="348481" y="54381"/>
                </a:lnTo>
                <a:lnTo>
                  <a:pt x="338706" y="49450"/>
                </a:lnTo>
                <a:lnTo>
                  <a:pt x="328380" y="45212"/>
                </a:lnTo>
                <a:lnTo>
                  <a:pt x="317685" y="41433"/>
                </a:lnTo>
                <a:lnTo>
                  <a:pt x="305794" y="37961"/>
                </a:lnTo>
                <a:lnTo>
                  <a:pt x="293103" y="34694"/>
                </a:lnTo>
                <a:lnTo>
                  <a:pt x="266303" y="28525"/>
                </a:lnTo>
                <a:lnTo>
                  <a:pt x="210572" y="167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62"/>
          <p:cNvSpPr/>
          <p:nvPr/>
        </p:nvSpPr>
        <p:spPr>
          <a:xfrm>
            <a:off x="1832821" y="3987939"/>
            <a:ext cx="2816332" cy="238304"/>
          </a:xfrm>
          <a:custGeom>
            <a:avLst/>
            <a:gdLst/>
            <a:ahLst/>
            <a:cxnLst/>
            <a:rect l="0" t="0" r="0" b="0"/>
            <a:pathLst>
              <a:path w="2816332" h="238304">
                <a:moveTo>
                  <a:pt x="4551" y="238303"/>
                </a:moveTo>
                <a:lnTo>
                  <a:pt x="0" y="229201"/>
                </a:lnTo>
                <a:lnTo>
                  <a:pt x="564" y="226520"/>
                </a:lnTo>
                <a:lnTo>
                  <a:pt x="2846" y="224733"/>
                </a:lnTo>
                <a:lnTo>
                  <a:pt x="6272" y="223541"/>
                </a:lnTo>
                <a:lnTo>
                  <a:pt x="17698" y="217138"/>
                </a:lnTo>
                <a:lnTo>
                  <a:pt x="24746" y="212763"/>
                </a:lnTo>
                <a:lnTo>
                  <a:pt x="38017" y="207941"/>
                </a:lnTo>
                <a:lnTo>
                  <a:pt x="55436" y="202822"/>
                </a:lnTo>
                <a:lnTo>
                  <a:pt x="75622" y="197504"/>
                </a:lnTo>
                <a:lnTo>
                  <a:pt x="113291" y="186515"/>
                </a:lnTo>
                <a:lnTo>
                  <a:pt x="166628" y="169618"/>
                </a:lnTo>
                <a:lnTo>
                  <a:pt x="184040" y="163938"/>
                </a:lnTo>
                <a:lnTo>
                  <a:pt x="203267" y="159199"/>
                </a:lnTo>
                <a:lnTo>
                  <a:pt x="223706" y="155087"/>
                </a:lnTo>
                <a:lnTo>
                  <a:pt x="244952" y="151393"/>
                </a:lnTo>
                <a:lnTo>
                  <a:pt x="533134" y="93472"/>
                </a:lnTo>
                <a:lnTo>
                  <a:pt x="565537" y="87457"/>
                </a:lnTo>
                <a:lnTo>
                  <a:pt x="598569" y="82494"/>
                </a:lnTo>
                <a:lnTo>
                  <a:pt x="632021" y="78233"/>
                </a:lnTo>
                <a:lnTo>
                  <a:pt x="701574" y="70006"/>
                </a:lnTo>
                <a:lnTo>
                  <a:pt x="776936" y="59999"/>
                </a:lnTo>
                <a:lnTo>
                  <a:pt x="854881" y="51742"/>
                </a:lnTo>
                <a:lnTo>
                  <a:pt x="935878" y="43945"/>
                </a:lnTo>
                <a:lnTo>
                  <a:pt x="1067159" y="29797"/>
                </a:lnTo>
                <a:lnTo>
                  <a:pt x="1157224" y="22444"/>
                </a:lnTo>
                <a:lnTo>
                  <a:pt x="1298852" y="16001"/>
                </a:lnTo>
                <a:lnTo>
                  <a:pt x="1701434" y="864"/>
                </a:lnTo>
                <a:lnTo>
                  <a:pt x="1755884" y="0"/>
                </a:lnTo>
                <a:lnTo>
                  <a:pt x="1808376" y="377"/>
                </a:lnTo>
                <a:lnTo>
                  <a:pt x="1909881" y="3336"/>
                </a:lnTo>
                <a:lnTo>
                  <a:pt x="2211902" y="18469"/>
                </a:lnTo>
                <a:lnTo>
                  <a:pt x="2260026" y="22215"/>
                </a:lnTo>
                <a:lnTo>
                  <a:pt x="2444224" y="39374"/>
                </a:lnTo>
                <a:lnTo>
                  <a:pt x="2488250" y="42818"/>
                </a:lnTo>
                <a:lnTo>
                  <a:pt x="2529983" y="47020"/>
                </a:lnTo>
                <a:lnTo>
                  <a:pt x="2609372" y="56768"/>
                </a:lnTo>
                <a:lnTo>
                  <a:pt x="2644068" y="62035"/>
                </a:lnTo>
                <a:lnTo>
                  <a:pt x="2675772" y="67451"/>
                </a:lnTo>
                <a:lnTo>
                  <a:pt x="2816331" y="925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63"/>
          <p:cNvSpPr/>
          <p:nvPr/>
        </p:nvSpPr>
        <p:spPr>
          <a:xfrm>
            <a:off x="2360294" y="4224023"/>
            <a:ext cx="268486" cy="619440"/>
          </a:xfrm>
          <a:custGeom>
            <a:avLst/>
            <a:gdLst/>
            <a:ahLst/>
            <a:cxnLst/>
            <a:rect l="0" t="0" r="0" b="0"/>
            <a:pathLst>
              <a:path w="268486" h="619440">
                <a:moveTo>
                  <a:pt x="0" y="250822"/>
                </a:moveTo>
                <a:lnTo>
                  <a:pt x="6845" y="238086"/>
                </a:lnTo>
                <a:lnTo>
                  <a:pt x="14622" y="228421"/>
                </a:lnTo>
                <a:lnTo>
                  <a:pt x="20152" y="222451"/>
                </a:lnTo>
                <a:lnTo>
                  <a:pt x="28324" y="216623"/>
                </a:lnTo>
                <a:lnTo>
                  <a:pt x="33170" y="213734"/>
                </a:lnTo>
                <a:lnTo>
                  <a:pt x="42116" y="207047"/>
                </a:lnTo>
                <a:lnTo>
                  <a:pt x="67296" y="186917"/>
                </a:lnTo>
                <a:lnTo>
                  <a:pt x="78202" y="177738"/>
                </a:lnTo>
                <a:lnTo>
                  <a:pt x="87377" y="169715"/>
                </a:lnTo>
                <a:lnTo>
                  <a:pt x="95399" y="162460"/>
                </a:lnTo>
                <a:lnTo>
                  <a:pt x="117012" y="144240"/>
                </a:lnTo>
                <a:lnTo>
                  <a:pt x="129443" y="134047"/>
                </a:lnTo>
                <a:lnTo>
                  <a:pt x="140588" y="125347"/>
                </a:lnTo>
                <a:lnTo>
                  <a:pt x="150876" y="117642"/>
                </a:lnTo>
                <a:lnTo>
                  <a:pt x="160591" y="110600"/>
                </a:lnTo>
                <a:lnTo>
                  <a:pt x="168973" y="103048"/>
                </a:lnTo>
                <a:lnTo>
                  <a:pt x="176467" y="95156"/>
                </a:lnTo>
                <a:lnTo>
                  <a:pt x="183367" y="87037"/>
                </a:lnTo>
                <a:lnTo>
                  <a:pt x="189872" y="80672"/>
                </a:lnTo>
                <a:lnTo>
                  <a:pt x="196114" y="75476"/>
                </a:lnTo>
                <a:lnTo>
                  <a:pt x="202180" y="71060"/>
                </a:lnTo>
                <a:lnTo>
                  <a:pt x="208130" y="66210"/>
                </a:lnTo>
                <a:lnTo>
                  <a:pt x="214001" y="61072"/>
                </a:lnTo>
                <a:lnTo>
                  <a:pt x="219820" y="55742"/>
                </a:lnTo>
                <a:lnTo>
                  <a:pt x="231366" y="44740"/>
                </a:lnTo>
                <a:lnTo>
                  <a:pt x="237111" y="39139"/>
                </a:lnTo>
                <a:lnTo>
                  <a:pt x="242847" y="32547"/>
                </a:lnTo>
                <a:lnTo>
                  <a:pt x="248576" y="25295"/>
                </a:lnTo>
                <a:lnTo>
                  <a:pt x="254300" y="17603"/>
                </a:lnTo>
                <a:lnTo>
                  <a:pt x="259068" y="11523"/>
                </a:lnTo>
                <a:lnTo>
                  <a:pt x="266907" y="2227"/>
                </a:lnTo>
                <a:lnTo>
                  <a:pt x="268425" y="319"/>
                </a:lnTo>
                <a:lnTo>
                  <a:pt x="268485" y="0"/>
                </a:lnTo>
                <a:lnTo>
                  <a:pt x="267573" y="740"/>
                </a:lnTo>
                <a:lnTo>
                  <a:pt x="266559" y="6642"/>
                </a:lnTo>
                <a:lnTo>
                  <a:pt x="266289" y="10882"/>
                </a:lnTo>
                <a:lnTo>
                  <a:pt x="260908" y="23215"/>
                </a:lnTo>
                <a:lnTo>
                  <a:pt x="253119" y="37268"/>
                </a:lnTo>
                <a:lnTo>
                  <a:pt x="246483" y="49864"/>
                </a:lnTo>
                <a:lnTo>
                  <a:pt x="240358" y="64352"/>
                </a:lnTo>
                <a:lnTo>
                  <a:pt x="237391" y="72216"/>
                </a:lnTo>
                <a:lnTo>
                  <a:pt x="233509" y="84126"/>
                </a:lnTo>
                <a:lnTo>
                  <a:pt x="224114" y="115140"/>
                </a:lnTo>
                <a:lnTo>
                  <a:pt x="218942" y="129887"/>
                </a:lnTo>
                <a:lnTo>
                  <a:pt x="213589" y="143529"/>
                </a:lnTo>
                <a:lnTo>
                  <a:pt x="208116" y="156433"/>
                </a:lnTo>
                <a:lnTo>
                  <a:pt x="204466" y="168846"/>
                </a:lnTo>
                <a:lnTo>
                  <a:pt x="202034" y="180931"/>
                </a:lnTo>
                <a:lnTo>
                  <a:pt x="200412" y="192798"/>
                </a:lnTo>
                <a:lnTo>
                  <a:pt x="198378" y="204519"/>
                </a:lnTo>
                <a:lnTo>
                  <a:pt x="196070" y="216143"/>
                </a:lnTo>
                <a:lnTo>
                  <a:pt x="193578" y="227703"/>
                </a:lnTo>
                <a:lnTo>
                  <a:pt x="191917" y="239219"/>
                </a:lnTo>
                <a:lnTo>
                  <a:pt x="190810" y="250706"/>
                </a:lnTo>
                <a:lnTo>
                  <a:pt x="190072" y="262175"/>
                </a:lnTo>
                <a:lnTo>
                  <a:pt x="189580" y="274583"/>
                </a:lnTo>
                <a:lnTo>
                  <a:pt x="188887" y="313848"/>
                </a:lnTo>
                <a:lnTo>
                  <a:pt x="188725" y="338206"/>
                </a:lnTo>
                <a:lnTo>
                  <a:pt x="189634" y="353846"/>
                </a:lnTo>
                <a:lnTo>
                  <a:pt x="191193" y="371891"/>
                </a:lnTo>
                <a:lnTo>
                  <a:pt x="193185" y="391542"/>
                </a:lnTo>
                <a:lnTo>
                  <a:pt x="195465" y="408453"/>
                </a:lnTo>
                <a:lnTo>
                  <a:pt x="197938" y="423537"/>
                </a:lnTo>
                <a:lnTo>
                  <a:pt x="200539" y="437403"/>
                </a:lnTo>
                <a:lnTo>
                  <a:pt x="202273" y="449504"/>
                </a:lnTo>
                <a:lnTo>
                  <a:pt x="203429" y="460429"/>
                </a:lnTo>
                <a:lnTo>
                  <a:pt x="204199" y="470570"/>
                </a:lnTo>
                <a:lnTo>
                  <a:pt x="205665" y="481140"/>
                </a:lnTo>
                <a:lnTo>
                  <a:pt x="207595" y="491998"/>
                </a:lnTo>
                <a:lnTo>
                  <a:pt x="209835" y="503046"/>
                </a:lnTo>
                <a:lnTo>
                  <a:pt x="211327" y="515174"/>
                </a:lnTo>
                <a:lnTo>
                  <a:pt x="212323" y="528021"/>
                </a:lnTo>
                <a:lnTo>
                  <a:pt x="212986" y="541348"/>
                </a:lnTo>
                <a:lnTo>
                  <a:pt x="214381" y="552139"/>
                </a:lnTo>
                <a:lnTo>
                  <a:pt x="219942" y="576427"/>
                </a:lnTo>
                <a:lnTo>
                  <a:pt x="220923" y="583144"/>
                </a:lnTo>
                <a:lnTo>
                  <a:pt x="222885" y="619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64"/>
          <p:cNvSpPr/>
          <p:nvPr/>
        </p:nvSpPr>
        <p:spPr>
          <a:xfrm>
            <a:off x="2866072" y="474059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65"/>
          <p:cNvSpPr/>
          <p:nvPr/>
        </p:nvSpPr>
        <p:spPr>
          <a:xfrm>
            <a:off x="3337769" y="4337840"/>
            <a:ext cx="531286" cy="462761"/>
          </a:xfrm>
          <a:custGeom>
            <a:avLst/>
            <a:gdLst/>
            <a:ahLst/>
            <a:cxnLst/>
            <a:rect l="0" t="0" r="0" b="0"/>
            <a:pathLst>
              <a:path w="531286" h="462761">
                <a:moveTo>
                  <a:pt x="16935" y="162722"/>
                </a:moveTo>
                <a:lnTo>
                  <a:pt x="7834" y="149070"/>
                </a:lnTo>
                <a:lnTo>
                  <a:pt x="3365" y="139827"/>
                </a:lnTo>
                <a:lnTo>
                  <a:pt x="850" y="129268"/>
                </a:lnTo>
                <a:lnTo>
                  <a:pt x="104" y="115028"/>
                </a:lnTo>
                <a:lnTo>
                  <a:pt x="0" y="108066"/>
                </a:lnTo>
                <a:lnTo>
                  <a:pt x="2424" y="95250"/>
                </a:lnTo>
                <a:lnTo>
                  <a:pt x="6676" y="84157"/>
                </a:lnTo>
                <a:lnTo>
                  <a:pt x="11740" y="76052"/>
                </a:lnTo>
                <a:lnTo>
                  <a:pt x="19707" y="66734"/>
                </a:lnTo>
                <a:lnTo>
                  <a:pt x="24498" y="61583"/>
                </a:lnTo>
                <a:lnTo>
                  <a:pt x="32455" y="55291"/>
                </a:lnTo>
                <a:lnTo>
                  <a:pt x="42521" y="48239"/>
                </a:lnTo>
                <a:lnTo>
                  <a:pt x="53995" y="40680"/>
                </a:lnTo>
                <a:lnTo>
                  <a:pt x="64502" y="34688"/>
                </a:lnTo>
                <a:lnTo>
                  <a:pt x="74364" y="29741"/>
                </a:lnTo>
                <a:lnTo>
                  <a:pt x="83796" y="25491"/>
                </a:lnTo>
                <a:lnTo>
                  <a:pt x="92942" y="21705"/>
                </a:lnTo>
                <a:lnTo>
                  <a:pt x="101896" y="18228"/>
                </a:lnTo>
                <a:lnTo>
                  <a:pt x="119466" y="11825"/>
                </a:lnTo>
                <a:lnTo>
                  <a:pt x="136799" y="5804"/>
                </a:lnTo>
                <a:lnTo>
                  <a:pt x="146375" y="3818"/>
                </a:lnTo>
                <a:lnTo>
                  <a:pt x="156568" y="2493"/>
                </a:lnTo>
                <a:lnTo>
                  <a:pt x="167174" y="1611"/>
                </a:lnTo>
                <a:lnTo>
                  <a:pt x="177102" y="1022"/>
                </a:lnTo>
                <a:lnTo>
                  <a:pt x="195753" y="368"/>
                </a:lnTo>
                <a:lnTo>
                  <a:pt x="226869" y="0"/>
                </a:lnTo>
                <a:lnTo>
                  <a:pt x="236901" y="900"/>
                </a:lnTo>
                <a:lnTo>
                  <a:pt x="246447" y="2453"/>
                </a:lnTo>
                <a:lnTo>
                  <a:pt x="255669" y="4442"/>
                </a:lnTo>
                <a:lnTo>
                  <a:pt x="264673" y="6719"/>
                </a:lnTo>
                <a:lnTo>
                  <a:pt x="273534" y="9190"/>
                </a:lnTo>
                <a:lnTo>
                  <a:pt x="282298" y="11790"/>
                </a:lnTo>
                <a:lnTo>
                  <a:pt x="290999" y="15428"/>
                </a:lnTo>
                <a:lnTo>
                  <a:pt x="299657" y="19759"/>
                </a:lnTo>
                <a:lnTo>
                  <a:pt x="315945" y="29650"/>
                </a:lnTo>
                <a:lnTo>
                  <a:pt x="329533" y="40397"/>
                </a:lnTo>
                <a:lnTo>
                  <a:pt x="341923" y="54063"/>
                </a:lnTo>
                <a:lnTo>
                  <a:pt x="347894" y="61708"/>
                </a:lnTo>
                <a:lnTo>
                  <a:pt x="353780" y="69661"/>
                </a:lnTo>
                <a:lnTo>
                  <a:pt x="365399" y="86119"/>
                </a:lnTo>
                <a:lnTo>
                  <a:pt x="369259" y="94509"/>
                </a:lnTo>
                <a:lnTo>
                  <a:pt x="371833" y="102959"/>
                </a:lnTo>
                <a:lnTo>
                  <a:pt x="373549" y="111450"/>
                </a:lnTo>
                <a:lnTo>
                  <a:pt x="374693" y="120921"/>
                </a:lnTo>
                <a:lnTo>
                  <a:pt x="375455" y="131044"/>
                </a:lnTo>
                <a:lnTo>
                  <a:pt x="376303" y="151501"/>
                </a:lnTo>
                <a:lnTo>
                  <a:pt x="376680" y="170117"/>
                </a:lnTo>
                <a:lnTo>
                  <a:pt x="375827" y="180035"/>
                </a:lnTo>
                <a:lnTo>
                  <a:pt x="374307" y="190457"/>
                </a:lnTo>
                <a:lnTo>
                  <a:pt x="372340" y="201214"/>
                </a:lnTo>
                <a:lnTo>
                  <a:pt x="369125" y="211243"/>
                </a:lnTo>
                <a:lnTo>
                  <a:pt x="365075" y="220787"/>
                </a:lnTo>
                <a:lnTo>
                  <a:pt x="344889" y="261187"/>
                </a:lnTo>
                <a:lnTo>
                  <a:pt x="337489" y="271228"/>
                </a:lnTo>
                <a:lnTo>
                  <a:pt x="328745" y="280779"/>
                </a:lnTo>
                <a:lnTo>
                  <a:pt x="298236" y="310415"/>
                </a:lnTo>
                <a:lnTo>
                  <a:pt x="287336" y="321191"/>
                </a:lnTo>
                <a:lnTo>
                  <a:pt x="272450" y="334091"/>
                </a:lnTo>
                <a:lnTo>
                  <a:pt x="254907" y="348405"/>
                </a:lnTo>
                <a:lnTo>
                  <a:pt x="235590" y="363664"/>
                </a:lnTo>
                <a:lnTo>
                  <a:pt x="217950" y="375741"/>
                </a:lnTo>
                <a:lnTo>
                  <a:pt x="201428" y="385697"/>
                </a:lnTo>
                <a:lnTo>
                  <a:pt x="185651" y="394239"/>
                </a:lnTo>
                <a:lnTo>
                  <a:pt x="171322" y="402792"/>
                </a:lnTo>
                <a:lnTo>
                  <a:pt x="157960" y="411351"/>
                </a:lnTo>
                <a:lnTo>
                  <a:pt x="145242" y="419915"/>
                </a:lnTo>
                <a:lnTo>
                  <a:pt x="132953" y="426576"/>
                </a:lnTo>
                <a:lnTo>
                  <a:pt x="120950" y="431970"/>
                </a:lnTo>
                <a:lnTo>
                  <a:pt x="109139" y="436518"/>
                </a:lnTo>
                <a:lnTo>
                  <a:pt x="80775" y="446652"/>
                </a:lnTo>
                <a:lnTo>
                  <a:pt x="65210" y="452021"/>
                </a:lnTo>
                <a:lnTo>
                  <a:pt x="53881" y="455601"/>
                </a:lnTo>
                <a:lnTo>
                  <a:pt x="38753" y="459578"/>
                </a:lnTo>
                <a:lnTo>
                  <a:pt x="26315" y="461345"/>
                </a:lnTo>
                <a:lnTo>
                  <a:pt x="20331" y="461817"/>
                </a:lnTo>
                <a:lnTo>
                  <a:pt x="17294" y="461179"/>
                </a:lnTo>
                <a:lnTo>
                  <a:pt x="16222" y="459801"/>
                </a:lnTo>
                <a:lnTo>
                  <a:pt x="16460" y="457930"/>
                </a:lnTo>
                <a:lnTo>
                  <a:pt x="18523" y="455730"/>
                </a:lnTo>
                <a:lnTo>
                  <a:pt x="30529" y="448082"/>
                </a:lnTo>
                <a:lnTo>
                  <a:pt x="47104" y="438832"/>
                </a:lnTo>
                <a:lnTo>
                  <a:pt x="61776" y="429582"/>
                </a:lnTo>
                <a:lnTo>
                  <a:pt x="71594" y="425401"/>
                </a:lnTo>
                <a:lnTo>
                  <a:pt x="82902" y="421662"/>
                </a:lnTo>
                <a:lnTo>
                  <a:pt x="107214" y="414966"/>
                </a:lnTo>
                <a:lnTo>
                  <a:pt x="130719" y="408816"/>
                </a:lnTo>
                <a:lnTo>
                  <a:pt x="169106" y="400367"/>
                </a:lnTo>
                <a:lnTo>
                  <a:pt x="192677" y="395447"/>
                </a:lnTo>
                <a:lnTo>
                  <a:pt x="212202" y="392167"/>
                </a:lnTo>
                <a:lnTo>
                  <a:pt x="229028" y="389981"/>
                </a:lnTo>
                <a:lnTo>
                  <a:pt x="244055" y="388523"/>
                </a:lnTo>
                <a:lnTo>
                  <a:pt x="262647" y="387551"/>
                </a:lnTo>
                <a:lnTo>
                  <a:pt x="306163" y="386471"/>
                </a:lnTo>
                <a:lnTo>
                  <a:pt x="351553" y="385863"/>
                </a:lnTo>
                <a:lnTo>
                  <a:pt x="365744" y="387683"/>
                </a:lnTo>
                <a:lnTo>
                  <a:pt x="380919" y="390801"/>
                </a:lnTo>
                <a:lnTo>
                  <a:pt x="396751" y="394785"/>
                </a:lnTo>
                <a:lnTo>
                  <a:pt x="410164" y="398393"/>
                </a:lnTo>
                <a:lnTo>
                  <a:pt x="432686" y="404942"/>
                </a:lnTo>
                <a:lnTo>
                  <a:pt x="444597" y="408975"/>
                </a:lnTo>
                <a:lnTo>
                  <a:pt x="470533" y="418535"/>
                </a:lnTo>
                <a:lnTo>
                  <a:pt x="480306" y="422799"/>
                </a:lnTo>
                <a:lnTo>
                  <a:pt x="493706" y="430077"/>
                </a:lnTo>
                <a:lnTo>
                  <a:pt x="510069" y="441558"/>
                </a:lnTo>
                <a:lnTo>
                  <a:pt x="516458" y="443811"/>
                </a:lnTo>
                <a:lnTo>
                  <a:pt x="519496" y="446318"/>
                </a:lnTo>
                <a:lnTo>
                  <a:pt x="522473" y="449894"/>
                </a:lnTo>
                <a:lnTo>
                  <a:pt x="531285" y="462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66"/>
          <p:cNvSpPr/>
          <p:nvPr/>
        </p:nvSpPr>
        <p:spPr>
          <a:xfrm>
            <a:off x="3965452" y="4595011"/>
            <a:ext cx="372860" cy="383853"/>
          </a:xfrm>
          <a:custGeom>
            <a:avLst/>
            <a:gdLst/>
            <a:ahLst/>
            <a:cxnLst/>
            <a:rect l="0" t="0" r="0" b="0"/>
            <a:pathLst>
              <a:path w="372860" h="383853">
                <a:moveTo>
                  <a:pt x="263648" y="119864"/>
                </a:moveTo>
                <a:lnTo>
                  <a:pt x="272750" y="110762"/>
                </a:lnTo>
                <a:lnTo>
                  <a:pt x="276383" y="108080"/>
                </a:lnTo>
                <a:lnTo>
                  <a:pt x="287000" y="102403"/>
                </a:lnTo>
                <a:lnTo>
                  <a:pt x="296569" y="94323"/>
                </a:lnTo>
                <a:lnTo>
                  <a:pt x="308116" y="83615"/>
                </a:lnTo>
                <a:lnTo>
                  <a:pt x="314526" y="74860"/>
                </a:lnTo>
                <a:lnTo>
                  <a:pt x="320550" y="65572"/>
                </a:lnTo>
                <a:lnTo>
                  <a:pt x="328344" y="54988"/>
                </a:lnTo>
                <a:lnTo>
                  <a:pt x="330502" y="48802"/>
                </a:lnTo>
                <a:lnTo>
                  <a:pt x="331460" y="40338"/>
                </a:lnTo>
                <a:lnTo>
                  <a:pt x="331716" y="35414"/>
                </a:lnTo>
                <a:lnTo>
                  <a:pt x="330934" y="31179"/>
                </a:lnTo>
                <a:lnTo>
                  <a:pt x="327525" y="23933"/>
                </a:lnTo>
                <a:lnTo>
                  <a:pt x="320295" y="17538"/>
                </a:lnTo>
                <a:lnTo>
                  <a:pt x="310732" y="11521"/>
                </a:lnTo>
                <a:lnTo>
                  <a:pt x="300131" y="5671"/>
                </a:lnTo>
                <a:lnTo>
                  <a:pt x="293685" y="3730"/>
                </a:lnTo>
                <a:lnTo>
                  <a:pt x="286530" y="2437"/>
                </a:lnTo>
                <a:lnTo>
                  <a:pt x="278903" y="1574"/>
                </a:lnTo>
                <a:lnTo>
                  <a:pt x="270960" y="999"/>
                </a:lnTo>
                <a:lnTo>
                  <a:pt x="262808" y="616"/>
                </a:lnTo>
                <a:lnTo>
                  <a:pt x="245177" y="190"/>
                </a:lnTo>
                <a:lnTo>
                  <a:pt x="224641" y="0"/>
                </a:lnTo>
                <a:lnTo>
                  <a:pt x="213831" y="903"/>
                </a:lnTo>
                <a:lnTo>
                  <a:pt x="202814" y="2456"/>
                </a:lnTo>
                <a:lnTo>
                  <a:pt x="191659" y="4444"/>
                </a:lnTo>
                <a:lnTo>
                  <a:pt x="179460" y="7675"/>
                </a:lnTo>
                <a:lnTo>
                  <a:pt x="166565" y="11734"/>
                </a:lnTo>
                <a:lnTo>
                  <a:pt x="153206" y="16344"/>
                </a:lnTo>
                <a:lnTo>
                  <a:pt x="140490" y="21323"/>
                </a:lnTo>
                <a:lnTo>
                  <a:pt x="128203" y="26547"/>
                </a:lnTo>
                <a:lnTo>
                  <a:pt x="116201" y="31935"/>
                </a:lnTo>
                <a:lnTo>
                  <a:pt x="102484" y="39337"/>
                </a:lnTo>
                <a:lnTo>
                  <a:pt x="87626" y="48082"/>
                </a:lnTo>
                <a:lnTo>
                  <a:pt x="72005" y="57722"/>
                </a:lnTo>
                <a:lnTo>
                  <a:pt x="58733" y="67005"/>
                </a:lnTo>
                <a:lnTo>
                  <a:pt x="47028" y="76053"/>
                </a:lnTo>
                <a:lnTo>
                  <a:pt x="36367" y="84941"/>
                </a:lnTo>
                <a:lnTo>
                  <a:pt x="28307" y="92772"/>
                </a:lnTo>
                <a:lnTo>
                  <a:pt x="21981" y="99897"/>
                </a:lnTo>
                <a:lnTo>
                  <a:pt x="16812" y="106553"/>
                </a:lnTo>
                <a:lnTo>
                  <a:pt x="12412" y="114800"/>
                </a:lnTo>
                <a:lnTo>
                  <a:pt x="8528" y="124108"/>
                </a:lnTo>
                <a:lnTo>
                  <a:pt x="4985" y="134123"/>
                </a:lnTo>
                <a:lnTo>
                  <a:pt x="2624" y="143657"/>
                </a:lnTo>
                <a:lnTo>
                  <a:pt x="1049" y="152871"/>
                </a:lnTo>
                <a:lnTo>
                  <a:pt x="0" y="161871"/>
                </a:lnTo>
                <a:lnTo>
                  <a:pt x="252" y="171681"/>
                </a:lnTo>
                <a:lnTo>
                  <a:pt x="1373" y="182031"/>
                </a:lnTo>
                <a:lnTo>
                  <a:pt x="3073" y="192741"/>
                </a:lnTo>
                <a:lnTo>
                  <a:pt x="5159" y="202739"/>
                </a:lnTo>
                <a:lnTo>
                  <a:pt x="7502" y="212261"/>
                </a:lnTo>
                <a:lnTo>
                  <a:pt x="10016" y="221467"/>
                </a:lnTo>
                <a:lnTo>
                  <a:pt x="13597" y="230462"/>
                </a:lnTo>
                <a:lnTo>
                  <a:pt x="17890" y="239316"/>
                </a:lnTo>
                <a:lnTo>
                  <a:pt x="22657" y="248076"/>
                </a:lnTo>
                <a:lnTo>
                  <a:pt x="30597" y="259631"/>
                </a:lnTo>
                <a:lnTo>
                  <a:pt x="40653" y="273049"/>
                </a:lnTo>
                <a:lnTo>
                  <a:pt x="52120" y="287710"/>
                </a:lnTo>
                <a:lnTo>
                  <a:pt x="63574" y="300341"/>
                </a:lnTo>
                <a:lnTo>
                  <a:pt x="75020" y="311619"/>
                </a:lnTo>
                <a:lnTo>
                  <a:pt x="86461" y="321996"/>
                </a:lnTo>
                <a:lnTo>
                  <a:pt x="96946" y="330818"/>
                </a:lnTo>
                <a:lnTo>
                  <a:pt x="106793" y="338605"/>
                </a:lnTo>
                <a:lnTo>
                  <a:pt x="116215" y="345701"/>
                </a:lnTo>
                <a:lnTo>
                  <a:pt x="126307" y="351384"/>
                </a:lnTo>
                <a:lnTo>
                  <a:pt x="136845" y="356126"/>
                </a:lnTo>
                <a:lnTo>
                  <a:pt x="147680" y="360240"/>
                </a:lnTo>
                <a:lnTo>
                  <a:pt x="158713" y="363934"/>
                </a:lnTo>
                <a:lnTo>
                  <a:pt x="169879" y="367350"/>
                </a:lnTo>
                <a:lnTo>
                  <a:pt x="191492" y="373685"/>
                </a:lnTo>
                <a:lnTo>
                  <a:pt x="210624" y="379676"/>
                </a:lnTo>
                <a:lnTo>
                  <a:pt x="220678" y="381654"/>
                </a:lnTo>
                <a:lnTo>
                  <a:pt x="231191" y="382973"/>
                </a:lnTo>
                <a:lnTo>
                  <a:pt x="242010" y="383852"/>
                </a:lnTo>
                <a:lnTo>
                  <a:pt x="252080" y="383486"/>
                </a:lnTo>
                <a:lnTo>
                  <a:pt x="261651" y="382290"/>
                </a:lnTo>
                <a:lnTo>
                  <a:pt x="270889" y="380539"/>
                </a:lnTo>
                <a:lnTo>
                  <a:pt x="278953" y="377467"/>
                </a:lnTo>
                <a:lnTo>
                  <a:pt x="286233" y="373515"/>
                </a:lnTo>
                <a:lnTo>
                  <a:pt x="316157" y="353483"/>
                </a:lnTo>
                <a:lnTo>
                  <a:pt x="323419" y="347047"/>
                </a:lnTo>
                <a:lnTo>
                  <a:pt x="330165" y="339899"/>
                </a:lnTo>
                <a:lnTo>
                  <a:pt x="336567" y="332277"/>
                </a:lnTo>
                <a:lnTo>
                  <a:pt x="342741" y="324337"/>
                </a:lnTo>
                <a:lnTo>
                  <a:pt x="348761" y="316187"/>
                </a:lnTo>
                <a:lnTo>
                  <a:pt x="354680" y="307896"/>
                </a:lnTo>
                <a:lnTo>
                  <a:pt x="359578" y="299511"/>
                </a:lnTo>
                <a:lnTo>
                  <a:pt x="363797" y="291064"/>
                </a:lnTo>
                <a:lnTo>
                  <a:pt x="367561" y="282574"/>
                </a:lnTo>
                <a:lnTo>
                  <a:pt x="370071" y="273105"/>
                </a:lnTo>
                <a:lnTo>
                  <a:pt x="371744" y="262982"/>
                </a:lnTo>
                <a:lnTo>
                  <a:pt x="372859" y="252423"/>
                </a:lnTo>
                <a:lnTo>
                  <a:pt x="372650" y="241574"/>
                </a:lnTo>
                <a:lnTo>
                  <a:pt x="371559" y="230532"/>
                </a:lnTo>
                <a:lnTo>
                  <a:pt x="369878" y="219360"/>
                </a:lnTo>
                <a:lnTo>
                  <a:pt x="366853" y="205244"/>
                </a:lnTo>
                <a:lnTo>
                  <a:pt x="362931" y="189167"/>
                </a:lnTo>
                <a:lnTo>
                  <a:pt x="358412" y="171781"/>
                </a:lnTo>
                <a:lnTo>
                  <a:pt x="353494" y="157333"/>
                </a:lnTo>
                <a:lnTo>
                  <a:pt x="348310" y="144843"/>
                </a:lnTo>
                <a:lnTo>
                  <a:pt x="342949" y="133659"/>
                </a:lnTo>
                <a:lnTo>
                  <a:pt x="337470" y="123345"/>
                </a:lnTo>
                <a:lnTo>
                  <a:pt x="331912" y="113613"/>
                </a:lnTo>
                <a:lnTo>
                  <a:pt x="326303" y="104266"/>
                </a:lnTo>
                <a:lnTo>
                  <a:pt x="321610" y="96130"/>
                </a:lnTo>
                <a:lnTo>
                  <a:pt x="306510" y="68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67"/>
          <p:cNvSpPr/>
          <p:nvPr/>
        </p:nvSpPr>
        <p:spPr>
          <a:xfrm>
            <a:off x="5009197" y="2597979"/>
            <a:ext cx="633900" cy="873722"/>
          </a:xfrm>
          <a:custGeom>
            <a:avLst/>
            <a:gdLst/>
            <a:ahLst/>
            <a:cxnLst/>
            <a:rect l="0" t="0" r="0" b="0"/>
            <a:pathLst>
              <a:path w="633900" h="873722">
                <a:moveTo>
                  <a:pt x="0" y="196656"/>
                </a:moveTo>
                <a:lnTo>
                  <a:pt x="0" y="183003"/>
                </a:lnTo>
                <a:lnTo>
                  <a:pt x="2540" y="171220"/>
                </a:lnTo>
                <a:lnTo>
                  <a:pt x="11932" y="143583"/>
                </a:lnTo>
                <a:lnTo>
                  <a:pt x="22959" y="118404"/>
                </a:lnTo>
                <a:lnTo>
                  <a:pt x="37160" y="95557"/>
                </a:lnTo>
                <a:lnTo>
                  <a:pt x="55424" y="73569"/>
                </a:lnTo>
                <a:lnTo>
                  <a:pt x="74836" y="53421"/>
                </a:lnTo>
                <a:lnTo>
                  <a:pt x="90118" y="40551"/>
                </a:lnTo>
                <a:lnTo>
                  <a:pt x="104823" y="31073"/>
                </a:lnTo>
                <a:lnTo>
                  <a:pt x="120883" y="23686"/>
                </a:lnTo>
                <a:lnTo>
                  <a:pt x="137546" y="17228"/>
                </a:lnTo>
                <a:lnTo>
                  <a:pt x="156381" y="11182"/>
                </a:lnTo>
                <a:lnTo>
                  <a:pt x="168072" y="8237"/>
                </a:lnTo>
                <a:lnTo>
                  <a:pt x="180628" y="5321"/>
                </a:lnTo>
                <a:lnTo>
                  <a:pt x="194714" y="3376"/>
                </a:lnTo>
                <a:lnTo>
                  <a:pt x="209819" y="2080"/>
                </a:lnTo>
                <a:lnTo>
                  <a:pt x="225604" y="1216"/>
                </a:lnTo>
                <a:lnTo>
                  <a:pt x="253304" y="256"/>
                </a:lnTo>
                <a:lnTo>
                  <a:pt x="266024" y="0"/>
                </a:lnTo>
                <a:lnTo>
                  <a:pt x="276409" y="1734"/>
                </a:lnTo>
                <a:lnTo>
                  <a:pt x="293029" y="8741"/>
                </a:lnTo>
                <a:lnTo>
                  <a:pt x="309305" y="15666"/>
                </a:lnTo>
                <a:lnTo>
                  <a:pt x="325111" y="22871"/>
                </a:lnTo>
                <a:lnTo>
                  <a:pt x="338487" y="32423"/>
                </a:lnTo>
                <a:lnTo>
                  <a:pt x="356727" y="53061"/>
                </a:lnTo>
                <a:lnTo>
                  <a:pt x="374196" y="77274"/>
                </a:lnTo>
                <a:lnTo>
                  <a:pt x="391437" y="102546"/>
                </a:lnTo>
                <a:lnTo>
                  <a:pt x="402890" y="122127"/>
                </a:lnTo>
                <a:lnTo>
                  <a:pt x="414330" y="146387"/>
                </a:lnTo>
                <a:lnTo>
                  <a:pt x="420047" y="162191"/>
                </a:lnTo>
                <a:lnTo>
                  <a:pt x="425764" y="179394"/>
                </a:lnTo>
                <a:lnTo>
                  <a:pt x="430528" y="194673"/>
                </a:lnTo>
                <a:lnTo>
                  <a:pt x="445017" y="244030"/>
                </a:lnTo>
                <a:lnTo>
                  <a:pt x="450198" y="263431"/>
                </a:lnTo>
                <a:lnTo>
                  <a:pt x="453114" y="290418"/>
                </a:lnTo>
                <a:lnTo>
                  <a:pt x="453979" y="316512"/>
                </a:lnTo>
                <a:lnTo>
                  <a:pt x="453282" y="341389"/>
                </a:lnTo>
                <a:lnTo>
                  <a:pt x="447467" y="361248"/>
                </a:lnTo>
                <a:lnTo>
                  <a:pt x="439711" y="378245"/>
                </a:lnTo>
                <a:lnTo>
                  <a:pt x="434187" y="386264"/>
                </a:lnTo>
                <a:lnTo>
                  <a:pt x="426017" y="393004"/>
                </a:lnTo>
                <a:lnTo>
                  <a:pt x="421172" y="396134"/>
                </a:lnTo>
                <a:lnTo>
                  <a:pt x="405627" y="399613"/>
                </a:lnTo>
                <a:lnTo>
                  <a:pt x="388876" y="401159"/>
                </a:lnTo>
                <a:lnTo>
                  <a:pt x="378257" y="401846"/>
                </a:lnTo>
                <a:lnTo>
                  <a:pt x="367822" y="399611"/>
                </a:lnTo>
                <a:lnTo>
                  <a:pt x="357786" y="395443"/>
                </a:lnTo>
                <a:lnTo>
                  <a:pt x="345048" y="386781"/>
                </a:lnTo>
                <a:lnTo>
                  <a:pt x="345285" y="385318"/>
                </a:lnTo>
                <a:lnTo>
                  <a:pt x="348087" y="381153"/>
                </a:lnTo>
                <a:lnTo>
                  <a:pt x="355020" y="373453"/>
                </a:lnTo>
                <a:lnTo>
                  <a:pt x="358600" y="371671"/>
                </a:lnTo>
                <a:lnTo>
                  <a:pt x="367658" y="369690"/>
                </a:lnTo>
                <a:lnTo>
                  <a:pt x="371788" y="370115"/>
                </a:lnTo>
                <a:lnTo>
                  <a:pt x="375494" y="371350"/>
                </a:lnTo>
                <a:lnTo>
                  <a:pt x="378917" y="373126"/>
                </a:lnTo>
                <a:lnTo>
                  <a:pt x="390340" y="375099"/>
                </a:lnTo>
                <a:lnTo>
                  <a:pt x="404942" y="376929"/>
                </a:lnTo>
                <a:lnTo>
                  <a:pt x="420957" y="380917"/>
                </a:lnTo>
                <a:lnTo>
                  <a:pt x="433038" y="386171"/>
                </a:lnTo>
                <a:lnTo>
                  <a:pt x="447759" y="393485"/>
                </a:lnTo>
                <a:lnTo>
                  <a:pt x="464241" y="402170"/>
                </a:lnTo>
                <a:lnTo>
                  <a:pt x="478087" y="409865"/>
                </a:lnTo>
                <a:lnTo>
                  <a:pt x="490175" y="416900"/>
                </a:lnTo>
                <a:lnTo>
                  <a:pt x="501091" y="423495"/>
                </a:lnTo>
                <a:lnTo>
                  <a:pt x="520839" y="438443"/>
                </a:lnTo>
                <a:lnTo>
                  <a:pt x="539142" y="454612"/>
                </a:lnTo>
                <a:lnTo>
                  <a:pt x="556801" y="471323"/>
                </a:lnTo>
                <a:lnTo>
                  <a:pt x="582808" y="496796"/>
                </a:lnTo>
                <a:lnTo>
                  <a:pt x="597481" y="513884"/>
                </a:lnTo>
                <a:lnTo>
                  <a:pt x="610352" y="531956"/>
                </a:lnTo>
                <a:lnTo>
                  <a:pt x="622422" y="552688"/>
                </a:lnTo>
                <a:lnTo>
                  <a:pt x="629058" y="574602"/>
                </a:lnTo>
                <a:lnTo>
                  <a:pt x="632006" y="597042"/>
                </a:lnTo>
                <a:lnTo>
                  <a:pt x="633317" y="619715"/>
                </a:lnTo>
                <a:lnTo>
                  <a:pt x="633899" y="639952"/>
                </a:lnTo>
                <a:lnTo>
                  <a:pt x="633205" y="659424"/>
                </a:lnTo>
                <a:lnTo>
                  <a:pt x="629722" y="680778"/>
                </a:lnTo>
                <a:lnTo>
                  <a:pt x="622459" y="700428"/>
                </a:lnTo>
                <a:lnTo>
                  <a:pt x="602274" y="740878"/>
                </a:lnTo>
                <a:lnTo>
                  <a:pt x="586130" y="760477"/>
                </a:lnTo>
                <a:lnTo>
                  <a:pt x="576491" y="769704"/>
                </a:lnTo>
                <a:lnTo>
                  <a:pt x="566255" y="777761"/>
                </a:lnTo>
                <a:lnTo>
                  <a:pt x="555621" y="785036"/>
                </a:lnTo>
                <a:lnTo>
                  <a:pt x="544721" y="791792"/>
                </a:lnTo>
                <a:lnTo>
                  <a:pt x="533645" y="798200"/>
                </a:lnTo>
                <a:lnTo>
                  <a:pt x="511178" y="810402"/>
                </a:lnTo>
                <a:lnTo>
                  <a:pt x="496113" y="822174"/>
                </a:lnTo>
                <a:lnTo>
                  <a:pt x="490762" y="827980"/>
                </a:lnTo>
                <a:lnTo>
                  <a:pt x="472116" y="839512"/>
                </a:lnTo>
                <a:lnTo>
                  <a:pt x="460477" y="845254"/>
                </a:lnTo>
                <a:lnTo>
                  <a:pt x="447954" y="850034"/>
                </a:lnTo>
                <a:lnTo>
                  <a:pt x="434844" y="854174"/>
                </a:lnTo>
                <a:lnTo>
                  <a:pt x="421341" y="857886"/>
                </a:lnTo>
                <a:lnTo>
                  <a:pt x="406624" y="861313"/>
                </a:lnTo>
                <a:lnTo>
                  <a:pt x="391098" y="864551"/>
                </a:lnTo>
                <a:lnTo>
                  <a:pt x="375032" y="867662"/>
                </a:lnTo>
                <a:lnTo>
                  <a:pt x="359559" y="869736"/>
                </a:lnTo>
                <a:lnTo>
                  <a:pt x="344481" y="871118"/>
                </a:lnTo>
                <a:lnTo>
                  <a:pt x="329667" y="872040"/>
                </a:lnTo>
                <a:lnTo>
                  <a:pt x="300506" y="873064"/>
                </a:lnTo>
                <a:lnTo>
                  <a:pt x="247531" y="873721"/>
                </a:lnTo>
                <a:lnTo>
                  <a:pt x="236458" y="872823"/>
                </a:lnTo>
                <a:lnTo>
                  <a:pt x="226219" y="871271"/>
                </a:lnTo>
                <a:lnTo>
                  <a:pt x="207222" y="867960"/>
                </a:lnTo>
                <a:lnTo>
                  <a:pt x="198155" y="867077"/>
                </a:lnTo>
                <a:lnTo>
                  <a:pt x="171450" y="865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68"/>
          <p:cNvSpPr/>
          <p:nvPr/>
        </p:nvSpPr>
        <p:spPr>
          <a:xfrm>
            <a:off x="5851783" y="2812565"/>
            <a:ext cx="613686" cy="512911"/>
          </a:xfrm>
          <a:custGeom>
            <a:avLst/>
            <a:gdLst/>
            <a:ahLst/>
            <a:cxnLst/>
            <a:rect l="0" t="0" r="0" b="0"/>
            <a:pathLst>
              <a:path w="613686" h="512911">
                <a:moveTo>
                  <a:pt x="417571" y="102085"/>
                </a:moveTo>
                <a:lnTo>
                  <a:pt x="429503" y="78221"/>
                </a:lnTo>
                <a:lnTo>
                  <a:pt x="432400" y="67349"/>
                </a:lnTo>
                <a:lnTo>
                  <a:pt x="433172" y="61782"/>
                </a:lnTo>
                <a:lnTo>
                  <a:pt x="431490" y="47978"/>
                </a:lnTo>
                <a:lnTo>
                  <a:pt x="427568" y="34222"/>
                </a:lnTo>
                <a:lnTo>
                  <a:pt x="422649" y="24933"/>
                </a:lnTo>
                <a:lnTo>
                  <a:pt x="414525" y="14349"/>
                </a:lnTo>
                <a:lnTo>
                  <a:pt x="401535" y="5181"/>
                </a:lnTo>
                <a:lnTo>
                  <a:pt x="391077" y="1866"/>
                </a:lnTo>
                <a:lnTo>
                  <a:pt x="371939" y="0"/>
                </a:lnTo>
                <a:lnTo>
                  <a:pt x="355380" y="516"/>
                </a:lnTo>
                <a:lnTo>
                  <a:pt x="345631" y="1987"/>
                </a:lnTo>
                <a:lnTo>
                  <a:pt x="335321" y="3921"/>
                </a:lnTo>
                <a:lnTo>
                  <a:pt x="324638" y="5209"/>
                </a:lnTo>
                <a:lnTo>
                  <a:pt x="313706" y="6069"/>
                </a:lnTo>
                <a:lnTo>
                  <a:pt x="302608" y="6641"/>
                </a:lnTo>
                <a:lnTo>
                  <a:pt x="292352" y="8928"/>
                </a:lnTo>
                <a:lnTo>
                  <a:pt x="273336" y="16549"/>
                </a:lnTo>
                <a:lnTo>
                  <a:pt x="250279" y="26286"/>
                </a:lnTo>
                <a:lnTo>
                  <a:pt x="237464" y="31550"/>
                </a:lnTo>
                <a:lnTo>
                  <a:pt x="225110" y="37916"/>
                </a:lnTo>
                <a:lnTo>
                  <a:pt x="213064" y="45018"/>
                </a:lnTo>
                <a:lnTo>
                  <a:pt x="201223" y="52610"/>
                </a:lnTo>
                <a:lnTo>
                  <a:pt x="189519" y="61482"/>
                </a:lnTo>
                <a:lnTo>
                  <a:pt x="177907" y="71206"/>
                </a:lnTo>
                <a:lnTo>
                  <a:pt x="166355" y="81499"/>
                </a:lnTo>
                <a:lnTo>
                  <a:pt x="154844" y="91218"/>
                </a:lnTo>
                <a:lnTo>
                  <a:pt x="131894" y="109638"/>
                </a:lnTo>
                <a:lnTo>
                  <a:pt x="117582" y="123312"/>
                </a:lnTo>
                <a:lnTo>
                  <a:pt x="101374" y="140049"/>
                </a:lnTo>
                <a:lnTo>
                  <a:pt x="83901" y="158827"/>
                </a:lnTo>
                <a:lnTo>
                  <a:pt x="69394" y="175155"/>
                </a:lnTo>
                <a:lnTo>
                  <a:pt x="56866" y="189851"/>
                </a:lnTo>
                <a:lnTo>
                  <a:pt x="45656" y="203458"/>
                </a:lnTo>
                <a:lnTo>
                  <a:pt x="36278" y="216339"/>
                </a:lnTo>
                <a:lnTo>
                  <a:pt x="28121" y="228737"/>
                </a:lnTo>
                <a:lnTo>
                  <a:pt x="20778" y="240812"/>
                </a:lnTo>
                <a:lnTo>
                  <a:pt x="14930" y="252672"/>
                </a:lnTo>
                <a:lnTo>
                  <a:pt x="10079" y="264389"/>
                </a:lnTo>
                <a:lnTo>
                  <a:pt x="5892" y="276010"/>
                </a:lnTo>
                <a:lnTo>
                  <a:pt x="3101" y="287567"/>
                </a:lnTo>
                <a:lnTo>
                  <a:pt x="1241" y="299082"/>
                </a:lnTo>
                <a:lnTo>
                  <a:pt x="0" y="310569"/>
                </a:lnTo>
                <a:lnTo>
                  <a:pt x="126" y="322037"/>
                </a:lnTo>
                <a:lnTo>
                  <a:pt x="1162" y="333492"/>
                </a:lnTo>
                <a:lnTo>
                  <a:pt x="2805" y="344939"/>
                </a:lnTo>
                <a:lnTo>
                  <a:pt x="4853" y="356380"/>
                </a:lnTo>
                <a:lnTo>
                  <a:pt x="7171" y="367817"/>
                </a:lnTo>
                <a:lnTo>
                  <a:pt x="9669" y="379252"/>
                </a:lnTo>
                <a:lnTo>
                  <a:pt x="14191" y="389733"/>
                </a:lnTo>
                <a:lnTo>
                  <a:pt x="20064" y="399578"/>
                </a:lnTo>
                <a:lnTo>
                  <a:pt x="26836" y="408998"/>
                </a:lnTo>
                <a:lnTo>
                  <a:pt x="34209" y="418136"/>
                </a:lnTo>
                <a:lnTo>
                  <a:pt x="41982" y="427086"/>
                </a:lnTo>
                <a:lnTo>
                  <a:pt x="50021" y="435909"/>
                </a:lnTo>
                <a:lnTo>
                  <a:pt x="69113" y="450794"/>
                </a:lnTo>
                <a:lnTo>
                  <a:pt x="79539" y="457430"/>
                </a:lnTo>
                <a:lnTo>
                  <a:pt x="90299" y="463759"/>
                </a:lnTo>
                <a:lnTo>
                  <a:pt x="101282" y="469883"/>
                </a:lnTo>
                <a:lnTo>
                  <a:pt x="112414" y="475871"/>
                </a:lnTo>
                <a:lnTo>
                  <a:pt x="124599" y="481768"/>
                </a:lnTo>
                <a:lnTo>
                  <a:pt x="137483" y="487604"/>
                </a:lnTo>
                <a:lnTo>
                  <a:pt x="150836" y="493400"/>
                </a:lnTo>
                <a:lnTo>
                  <a:pt x="164501" y="498217"/>
                </a:lnTo>
                <a:lnTo>
                  <a:pt x="178372" y="502380"/>
                </a:lnTo>
                <a:lnTo>
                  <a:pt x="192383" y="506108"/>
                </a:lnTo>
                <a:lnTo>
                  <a:pt x="207439" y="508594"/>
                </a:lnTo>
                <a:lnTo>
                  <a:pt x="223190" y="510251"/>
                </a:lnTo>
                <a:lnTo>
                  <a:pt x="239406" y="511355"/>
                </a:lnTo>
                <a:lnTo>
                  <a:pt x="255932" y="512092"/>
                </a:lnTo>
                <a:lnTo>
                  <a:pt x="289534" y="512910"/>
                </a:lnTo>
                <a:lnTo>
                  <a:pt x="305543" y="512176"/>
                </a:lnTo>
                <a:lnTo>
                  <a:pt x="320978" y="510734"/>
                </a:lnTo>
                <a:lnTo>
                  <a:pt x="336031" y="508820"/>
                </a:lnTo>
                <a:lnTo>
                  <a:pt x="350829" y="505639"/>
                </a:lnTo>
                <a:lnTo>
                  <a:pt x="365456" y="501613"/>
                </a:lnTo>
                <a:lnTo>
                  <a:pt x="379971" y="497024"/>
                </a:lnTo>
                <a:lnTo>
                  <a:pt x="394409" y="492060"/>
                </a:lnTo>
                <a:lnTo>
                  <a:pt x="423152" y="481465"/>
                </a:lnTo>
                <a:lnTo>
                  <a:pt x="436532" y="475972"/>
                </a:lnTo>
                <a:lnTo>
                  <a:pt x="449262" y="470405"/>
                </a:lnTo>
                <a:lnTo>
                  <a:pt x="461558" y="464789"/>
                </a:lnTo>
                <a:lnTo>
                  <a:pt x="474519" y="458188"/>
                </a:lnTo>
                <a:lnTo>
                  <a:pt x="487921" y="450929"/>
                </a:lnTo>
                <a:lnTo>
                  <a:pt x="501619" y="443233"/>
                </a:lnTo>
                <a:lnTo>
                  <a:pt x="513608" y="435244"/>
                </a:lnTo>
                <a:lnTo>
                  <a:pt x="524458" y="427061"/>
                </a:lnTo>
                <a:lnTo>
                  <a:pt x="534550" y="418748"/>
                </a:lnTo>
                <a:lnTo>
                  <a:pt x="544134" y="409396"/>
                </a:lnTo>
                <a:lnTo>
                  <a:pt x="553382" y="399351"/>
                </a:lnTo>
                <a:lnTo>
                  <a:pt x="562404" y="388845"/>
                </a:lnTo>
                <a:lnTo>
                  <a:pt x="570324" y="378031"/>
                </a:lnTo>
                <a:lnTo>
                  <a:pt x="577509" y="367011"/>
                </a:lnTo>
                <a:lnTo>
                  <a:pt x="584204" y="355855"/>
                </a:lnTo>
                <a:lnTo>
                  <a:pt x="590572" y="344607"/>
                </a:lnTo>
                <a:lnTo>
                  <a:pt x="602728" y="321950"/>
                </a:lnTo>
                <a:lnTo>
                  <a:pt x="606732" y="310574"/>
                </a:lnTo>
                <a:lnTo>
                  <a:pt x="609401" y="299180"/>
                </a:lnTo>
                <a:lnTo>
                  <a:pt x="611180" y="287774"/>
                </a:lnTo>
                <a:lnTo>
                  <a:pt x="612367" y="276360"/>
                </a:lnTo>
                <a:lnTo>
                  <a:pt x="613157" y="264941"/>
                </a:lnTo>
                <a:lnTo>
                  <a:pt x="613685" y="253518"/>
                </a:lnTo>
                <a:lnTo>
                  <a:pt x="613084" y="242092"/>
                </a:lnTo>
                <a:lnTo>
                  <a:pt x="611731" y="230666"/>
                </a:lnTo>
                <a:lnTo>
                  <a:pt x="609876" y="219238"/>
                </a:lnTo>
                <a:lnTo>
                  <a:pt x="606734" y="207809"/>
                </a:lnTo>
                <a:lnTo>
                  <a:pt x="602735" y="196380"/>
                </a:lnTo>
                <a:lnTo>
                  <a:pt x="598164" y="184951"/>
                </a:lnTo>
                <a:lnTo>
                  <a:pt x="592259" y="174474"/>
                </a:lnTo>
                <a:lnTo>
                  <a:pt x="585465" y="164631"/>
                </a:lnTo>
                <a:lnTo>
                  <a:pt x="578078" y="155212"/>
                </a:lnTo>
                <a:lnTo>
                  <a:pt x="570296" y="146076"/>
                </a:lnTo>
                <a:lnTo>
                  <a:pt x="562250" y="137127"/>
                </a:lnTo>
                <a:lnTo>
                  <a:pt x="554029" y="128304"/>
                </a:lnTo>
                <a:lnTo>
                  <a:pt x="544738" y="119564"/>
                </a:lnTo>
                <a:lnTo>
                  <a:pt x="534734" y="110880"/>
                </a:lnTo>
                <a:lnTo>
                  <a:pt x="524255" y="102233"/>
                </a:lnTo>
                <a:lnTo>
                  <a:pt x="514411" y="94564"/>
                </a:lnTo>
                <a:lnTo>
                  <a:pt x="495854" y="80962"/>
                </a:lnTo>
                <a:lnTo>
                  <a:pt x="480621" y="71107"/>
                </a:lnTo>
                <a:lnTo>
                  <a:pt x="460434" y="592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69"/>
          <p:cNvSpPr/>
          <p:nvPr/>
        </p:nvSpPr>
        <p:spPr>
          <a:xfrm>
            <a:off x="4451984" y="2008017"/>
            <a:ext cx="265749" cy="675176"/>
          </a:xfrm>
          <a:custGeom>
            <a:avLst/>
            <a:gdLst/>
            <a:ahLst/>
            <a:cxnLst/>
            <a:rect l="0" t="0" r="0" b="0"/>
            <a:pathLst>
              <a:path w="265749" h="675176">
                <a:moveTo>
                  <a:pt x="0" y="340847"/>
                </a:moveTo>
                <a:lnTo>
                  <a:pt x="4552" y="327195"/>
                </a:lnTo>
                <a:lnTo>
                  <a:pt x="7797" y="322221"/>
                </a:lnTo>
                <a:lnTo>
                  <a:pt x="11866" y="317952"/>
                </a:lnTo>
                <a:lnTo>
                  <a:pt x="16483" y="314154"/>
                </a:lnTo>
                <a:lnTo>
                  <a:pt x="24154" y="307394"/>
                </a:lnTo>
                <a:lnTo>
                  <a:pt x="27532" y="304257"/>
                </a:lnTo>
                <a:lnTo>
                  <a:pt x="45941" y="286191"/>
                </a:lnTo>
                <a:lnTo>
                  <a:pt x="55392" y="273930"/>
                </a:lnTo>
                <a:lnTo>
                  <a:pt x="66456" y="258136"/>
                </a:lnTo>
                <a:lnTo>
                  <a:pt x="104779" y="200790"/>
                </a:lnTo>
                <a:lnTo>
                  <a:pt x="110810" y="190326"/>
                </a:lnTo>
                <a:lnTo>
                  <a:pt x="115784" y="180492"/>
                </a:lnTo>
                <a:lnTo>
                  <a:pt x="120052" y="171079"/>
                </a:lnTo>
                <a:lnTo>
                  <a:pt x="126707" y="159089"/>
                </a:lnTo>
                <a:lnTo>
                  <a:pt x="134954" y="145380"/>
                </a:lnTo>
                <a:lnTo>
                  <a:pt x="144262" y="130526"/>
                </a:lnTo>
                <a:lnTo>
                  <a:pt x="151420" y="117766"/>
                </a:lnTo>
                <a:lnTo>
                  <a:pt x="157145" y="106401"/>
                </a:lnTo>
                <a:lnTo>
                  <a:pt x="161913" y="95967"/>
                </a:lnTo>
                <a:lnTo>
                  <a:pt x="167949" y="84249"/>
                </a:lnTo>
                <a:lnTo>
                  <a:pt x="174832" y="71675"/>
                </a:lnTo>
                <a:lnTo>
                  <a:pt x="188193" y="47860"/>
                </a:lnTo>
                <a:lnTo>
                  <a:pt x="197307" y="30926"/>
                </a:lnTo>
                <a:lnTo>
                  <a:pt x="204532" y="19590"/>
                </a:lnTo>
                <a:lnTo>
                  <a:pt x="207793" y="15233"/>
                </a:lnTo>
                <a:lnTo>
                  <a:pt x="209966" y="10424"/>
                </a:lnTo>
                <a:lnTo>
                  <a:pt x="212381" y="0"/>
                </a:lnTo>
                <a:lnTo>
                  <a:pt x="212073" y="268"/>
                </a:lnTo>
                <a:lnTo>
                  <a:pt x="208040" y="17897"/>
                </a:lnTo>
                <a:lnTo>
                  <a:pt x="206762" y="33484"/>
                </a:lnTo>
                <a:lnTo>
                  <a:pt x="206044" y="53774"/>
                </a:lnTo>
                <a:lnTo>
                  <a:pt x="203335" y="71019"/>
                </a:lnTo>
                <a:lnTo>
                  <a:pt x="198956" y="91384"/>
                </a:lnTo>
                <a:lnTo>
                  <a:pt x="193835" y="113135"/>
                </a:lnTo>
                <a:lnTo>
                  <a:pt x="191136" y="128079"/>
                </a:lnTo>
                <a:lnTo>
                  <a:pt x="185598" y="165004"/>
                </a:lnTo>
                <a:lnTo>
                  <a:pt x="183739" y="186471"/>
                </a:lnTo>
                <a:lnTo>
                  <a:pt x="182500" y="209355"/>
                </a:lnTo>
                <a:lnTo>
                  <a:pt x="181124" y="253831"/>
                </a:lnTo>
                <a:lnTo>
                  <a:pt x="180512" y="289474"/>
                </a:lnTo>
                <a:lnTo>
                  <a:pt x="181302" y="309456"/>
                </a:lnTo>
                <a:lnTo>
                  <a:pt x="182780" y="331350"/>
                </a:lnTo>
                <a:lnTo>
                  <a:pt x="184719" y="354518"/>
                </a:lnTo>
                <a:lnTo>
                  <a:pt x="186963" y="373774"/>
                </a:lnTo>
                <a:lnTo>
                  <a:pt x="189413" y="390421"/>
                </a:lnTo>
                <a:lnTo>
                  <a:pt x="191998" y="405329"/>
                </a:lnTo>
                <a:lnTo>
                  <a:pt x="195626" y="422888"/>
                </a:lnTo>
                <a:lnTo>
                  <a:pt x="204738" y="462717"/>
                </a:lnTo>
                <a:lnTo>
                  <a:pt x="215138" y="503280"/>
                </a:lnTo>
                <a:lnTo>
                  <a:pt x="220578" y="523431"/>
                </a:lnTo>
                <a:lnTo>
                  <a:pt x="224204" y="540675"/>
                </a:lnTo>
                <a:lnTo>
                  <a:pt x="226622" y="555980"/>
                </a:lnTo>
                <a:lnTo>
                  <a:pt x="228234" y="569995"/>
                </a:lnTo>
                <a:lnTo>
                  <a:pt x="231214" y="583147"/>
                </a:lnTo>
                <a:lnTo>
                  <a:pt x="235105" y="595726"/>
                </a:lnTo>
                <a:lnTo>
                  <a:pt x="239605" y="607921"/>
                </a:lnTo>
                <a:lnTo>
                  <a:pt x="244604" y="626552"/>
                </a:lnTo>
                <a:lnTo>
                  <a:pt x="247778" y="642135"/>
                </a:lnTo>
                <a:lnTo>
                  <a:pt x="252364" y="658585"/>
                </a:lnTo>
                <a:lnTo>
                  <a:pt x="255037" y="667802"/>
                </a:lnTo>
                <a:lnTo>
                  <a:pt x="265748" y="675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70"/>
          <p:cNvSpPr/>
          <p:nvPr/>
        </p:nvSpPr>
        <p:spPr>
          <a:xfrm>
            <a:off x="4872037" y="258889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71"/>
          <p:cNvSpPr/>
          <p:nvPr/>
        </p:nvSpPr>
        <p:spPr>
          <a:xfrm>
            <a:off x="4846320" y="26489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72"/>
          <p:cNvSpPr/>
          <p:nvPr/>
        </p:nvSpPr>
        <p:spPr>
          <a:xfrm>
            <a:off x="5034915" y="2016373"/>
            <a:ext cx="608648" cy="477676"/>
          </a:xfrm>
          <a:custGeom>
            <a:avLst/>
            <a:gdLst/>
            <a:ahLst/>
            <a:cxnLst/>
            <a:rect l="0" t="0" r="0" b="0"/>
            <a:pathLst>
              <a:path w="608648" h="477676">
                <a:moveTo>
                  <a:pt x="0" y="203904"/>
                </a:moveTo>
                <a:lnTo>
                  <a:pt x="0" y="160728"/>
                </a:lnTo>
                <a:lnTo>
                  <a:pt x="952" y="152260"/>
                </a:lnTo>
                <a:lnTo>
                  <a:pt x="2540" y="143757"/>
                </a:lnTo>
                <a:lnTo>
                  <a:pt x="4551" y="135231"/>
                </a:lnTo>
                <a:lnTo>
                  <a:pt x="6785" y="120678"/>
                </a:lnTo>
                <a:lnTo>
                  <a:pt x="7778" y="107860"/>
                </a:lnTo>
                <a:lnTo>
                  <a:pt x="8219" y="95813"/>
                </a:lnTo>
                <a:lnTo>
                  <a:pt x="10955" y="81568"/>
                </a:lnTo>
                <a:lnTo>
                  <a:pt x="13018" y="73769"/>
                </a:lnTo>
                <a:lnTo>
                  <a:pt x="16298" y="67618"/>
                </a:lnTo>
                <a:lnTo>
                  <a:pt x="30017" y="53456"/>
                </a:lnTo>
                <a:lnTo>
                  <a:pt x="57340" y="26494"/>
                </a:lnTo>
                <a:lnTo>
                  <a:pt x="71204" y="17740"/>
                </a:lnTo>
                <a:lnTo>
                  <a:pt x="86891" y="10675"/>
                </a:lnTo>
                <a:lnTo>
                  <a:pt x="103388" y="4359"/>
                </a:lnTo>
                <a:lnTo>
                  <a:pt x="115597" y="2294"/>
                </a:lnTo>
                <a:lnTo>
                  <a:pt x="130405" y="918"/>
                </a:lnTo>
                <a:lnTo>
                  <a:pt x="146944" y="0"/>
                </a:lnTo>
                <a:lnTo>
                  <a:pt x="160827" y="340"/>
                </a:lnTo>
                <a:lnTo>
                  <a:pt x="172941" y="1520"/>
                </a:lnTo>
                <a:lnTo>
                  <a:pt x="183873" y="3259"/>
                </a:lnTo>
                <a:lnTo>
                  <a:pt x="194020" y="5371"/>
                </a:lnTo>
                <a:lnTo>
                  <a:pt x="212913" y="10257"/>
                </a:lnTo>
                <a:lnTo>
                  <a:pt x="244166" y="18363"/>
                </a:lnTo>
                <a:lnTo>
                  <a:pt x="254217" y="23060"/>
                </a:lnTo>
                <a:lnTo>
                  <a:pt x="273005" y="35899"/>
                </a:lnTo>
                <a:lnTo>
                  <a:pt x="288340" y="48590"/>
                </a:lnTo>
                <a:lnTo>
                  <a:pt x="302458" y="62486"/>
                </a:lnTo>
                <a:lnTo>
                  <a:pt x="310224" y="71525"/>
                </a:lnTo>
                <a:lnTo>
                  <a:pt x="318258" y="81361"/>
                </a:lnTo>
                <a:lnTo>
                  <a:pt x="325520" y="90777"/>
                </a:lnTo>
                <a:lnTo>
                  <a:pt x="332265" y="99911"/>
                </a:lnTo>
                <a:lnTo>
                  <a:pt x="338668" y="108858"/>
                </a:lnTo>
                <a:lnTo>
                  <a:pt x="346746" y="121490"/>
                </a:lnTo>
                <a:lnTo>
                  <a:pt x="365882" y="153305"/>
                </a:lnTo>
                <a:lnTo>
                  <a:pt x="373461" y="168267"/>
                </a:lnTo>
                <a:lnTo>
                  <a:pt x="379466" y="182051"/>
                </a:lnTo>
                <a:lnTo>
                  <a:pt x="384422" y="195050"/>
                </a:lnTo>
                <a:lnTo>
                  <a:pt x="387726" y="207527"/>
                </a:lnTo>
                <a:lnTo>
                  <a:pt x="389929" y="219654"/>
                </a:lnTo>
                <a:lnTo>
                  <a:pt x="391397" y="231549"/>
                </a:lnTo>
                <a:lnTo>
                  <a:pt x="392376" y="242337"/>
                </a:lnTo>
                <a:lnTo>
                  <a:pt x="393029" y="252386"/>
                </a:lnTo>
                <a:lnTo>
                  <a:pt x="393464" y="261943"/>
                </a:lnTo>
                <a:lnTo>
                  <a:pt x="392802" y="271172"/>
                </a:lnTo>
                <a:lnTo>
                  <a:pt x="391408" y="280181"/>
                </a:lnTo>
                <a:lnTo>
                  <a:pt x="389526" y="289046"/>
                </a:lnTo>
                <a:lnTo>
                  <a:pt x="386366" y="298765"/>
                </a:lnTo>
                <a:lnTo>
                  <a:pt x="382355" y="309055"/>
                </a:lnTo>
                <a:lnTo>
                  <a:pt x="377775" y="319725"/>
                </a:lnTo>
                <a:lnTo>
                  <a:pt x="372818" y="328743"/>
                </a:lnTo>
                <a:lnTo>
                  <a:pt x="367608" y="336660"/>
                </a:lnTo>
                <a:lnTo>
                  <a:pt x="362229" y="343843"/>
                </a:lnTo>
                <a:lnTo>
                  <a:pt x="352928" y="354347"/>
                </a:lnTo>
                <a:lnTo>
                  <a:pt x="327354" y="381257"/>
                </a:lnTo>
                <a:lnTo>
                  <a:pt x="314439" y="392625"/>
                </a:lnTo>
                <a:lnTo>
                  <a:pt x="302018" y="402108"/>
                </a:lnTo>
                <a:lnTo>
                  <a:pt x="289928" y="410335"/>
                </a:lnTo>
                <a:lnTo>
                  <a:pt x="278057" y="417725"/>
                </a:lnTo>
                <a:lnTo>
                  <a:pt x="266334" y="424556"/>
                </a:lnTo>
                <a:lnTo>
                  <a:pt x="243148" y="437227"/>
                </a:lnTo>
                <a:lnTo>
                  <a:pt x="220143" y="449208"/>
                </a:lnTo>
                <a:lnTo>
                  <a:pt x="208674" y="454118"/>
                </a:lnTo>
                <a:lnTo>
                  <a:pt x="197219" y="458343"/>
                </a:lnTo>
                <a:lnTo>
                  <a:pt x="185772" y="462112"/>
                </a:lnTo>
                <a:lnTo>
                  <a:pt x="171473" y="465578"/>
                </a:lnTo>
                <a:lnTo>
                  <a:pt x="155272" y="468841"/>
                </a:lnTo>
                <a:lnTo>
                  <a:pt x="137805" y="471969"/>
                </a:lnTo>
                <a:lnTo>
                  <a:pt x="123303" y="474054"/>
                </a:lnTo>
                <a:lnTo>
                  <a:pt x="110777" y="475444"/>
                </a:lnTo>
                <a:lnTo>
                  <a:pt x="99568" y="476371"/>
                </a:lnTo>
                <a:lnTo>
                  <a:pt x="82035" y="477400"/>
                </a:lnTo>
                <a:lnTo>
                  <a:pt x="74692" y="477675"/>
                </a:lnTo>
                <a:lnTo>
                  <a:pt x="68845" y="476906"/>
                </a:lnTo>
                <a:lnTo>
                  <a:pt x="50076" y="471367"/>
                </a:lnTo>
                <a:lnTo>
                  <a:pt x="44814" y="470795"/>
                </a:lnTo>
                <a:lnTo>
                  <a:pt x="41306" y="469461"/>
                </a:lnTo>
                <a:lnTo>
                  <a:pt x="38967" y="467620"/>
                </a:lnTo>
                <a:lnTo>
                  <a:pt x="37408" y="465440"/>
                </a:lnTo>
                <a:lnTo>
                  <a:pt x="35675" y="460477"/>
                </a:lnTo>
                <a:lnTo>
                  <a:pt x="35213" y="457820"/>
                </a:lnTo>
                <a:lnTo>
                  <a:pt x="36810" y="455097"/>
                </a:lnTo>
                <a:lnTo>
                  <a:pt x="47207" y="445760"/>
                </a:lnTo>
                <a:lnTo>
                  <a:pt x="53683" y="436490"/>
                </a:lnTo>
                <a:lnTo>
                  <a:pt x="58649" y="432304"/>
                </a:lnTo>
                <a:lnTo>
                  <a:pt x="71786" y="425113"/>
                </a:lnTo>
                <a:lnTo>
                  <a:pt x="89690" y="418742"/>
                </a:lnTo>
                <a:lnTo>
                  <a:pt x="99798" y="415709"/>
                </a:lnTo>
                <a:lnTo>
                  <a:pt x="121189" y="409800"/>
                </a:lnTo>
                <a:lnTo>
                  <a:pt x="132228" y="406890"/>
                </a:lnTo>
                <a:lnTo>
                  <a:pt x="157193" y="401118"/>
                </a:lnTo>
                <a:lnTo>
                  <a:pt x="212025" y="389651"/>
                </a:lnTo>
                <a:lnTo>
                  <a:pt x="259037" y="381072"/>
                </a:lnTo>
                <a:lnTo>
                  <a:pt x="274609" y="379166"/>
                </a:lnTo>
                <a:lnTo>
                  <a:pt x="289753" y="377895"/>
                </a:lnTo>
                <a:lnTo>
                  <a:pt x="304611" y="377048"/>
                </a:lnTo>
                <a:lnTo>
                  <a:pt x="319279" y="375531"/>
                </a:lnTo>
                <a:lnTo>
                  <a:pt x="333820" y="373567"/>
                </a:lnTo>
                <a:lnTo>
                  <a:pt x="348276" y="371305"/>
                </a:lnTo>
                <a:lnTo>
                  <a:pt x="370296" y="369797"/>
                </a:lnTo>
                <a:lnTo>
                  <a:pt x="397359" y="368792"/>
                </a:lnTo>
                <a:lnTo>
                  <a:pt x="427784" y="368122"/>
                </a:lnTo>
                <a:lnTo>
                  <a:pt x="453782" y="368628"/>
                </a:lnTo>
                <a:lnTo>
                  <a:pt x="476829" y="369917"/>
                </a:lnTo>
                <a:lnTo>
                  <a:pt x="497908" y="371730"/>
                </a:lnTo>
                <a:lnTo>
                  <a:pt x="514818" y="373890"/>
                </a:lnTo>
                <a:lnTo>
                  <a:pt x="528950" y="376283"/>
                </a:lnTo>
                <a:lnTo>
                  <a:pt x="541228" y="378831"/>
                </a:lnTo>
                <a:lnTo>
                  <a:pt x="559950" y="384202"/>
                </a:lnTo>
                <a:lnTo>
                  <a:pt x="578661" y="390041"/>
                </a:lnTo>
                <a:lnTo>
                  <a:pt x="582942" y="390860"/>
                </a:lnTo>
                <a:lnTo>
                  <a:pt x="590237" y="394311"/>
                </a:lnTo>
                <a:lnTo>
                  <a:pt x="597160" y="399068"/>
                </a:lnTo>
                <a:lnTo>
                  <a:pt x="608647" y="4010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73"/>
          <p:cNvSpPr/>
          <p:nvPr/>
        </p:nvSpPr>
        <p:spPr>
          <a:xfrm>
            <a:off x="5894556" y="2170539"/>
            <a:ext cx="537117" cy="399390"/>
          </a:xfrm>
          <a:custGeom>
            <a:avLst/>
            <a:gdLst/>
            <a:ahLst/>
            <a:cxnLst/>
            <a:rect l="0" t="0" r="0" b="0"/>
            <a:pathLst>
              <a:path w="537117" h="399390">
                <a:moveTo>
                  <a:pt x="477669" y="92600"/>
                </a:moveTo>
                <a:lnTo>
                  <a:pt x="482219" y="83499"/>
                </a:lnTo>
                <a:lnTo>
                  <a:pt x="484454" y="73950"/>
                </a:lnTo>
                <a:lnTo>
                  <a:pt x="485447" y="63357"/>
                </a:lnTo>
                <a:lnTo>
                  <a:pt x="485888" y="52298"/>
                </a:lnTo>
                <a:lnTo>
                  <a:pt x="485053" y="47635"/>
                </a:lnTo>
                <a:lnTo>
                  <a:pt x="481585" y="39913"/>
                </a:lnTo>
                <a:lnTo>
                  <a:pt x="474278" y="30211"/>
                </a:lnTo>
                <a:lnTo>
                  <a:pt x="461530" y="21304"/>
                </a:lnTo>
                <a:lnTo>
                  <a:pt x="448588" y="15511"/>
                </a:lnTo>
                <a:lnTo>
                  <a:pt x="433312" y="9761"/>
                </a:lnTo>
                <a:lnTo>
                  <a:pt x="416997" y="4030"/>
                </a:lnTo>
                <a:lnTo>
                  <a:pt x="407693" y="2121"/>
                </a:lnTo>
                <a:lnTo>
                  <a:pt x="397681" y="849"/>
                </a:lnTo>
                <a:lnTo>
                  <a:pt x="387196" y="0"/>
                </a:lnTo>
                <a:lnTo>
                  <a:pt x="376396" y="387"/>
                </a:lnTo>
                <a:lnTo>
                  <a:pt x="365386" y="1597"/>
                </a:lnTo>
                <a:lnTo>
                  <a:pt x="354236" y="3357"/>
                </a:lnTo>
                <a:lnTo>
                  <a:pt x="329147" y="7852"/>
                </a:lnTo>
                <a:lnTo>
                  <a:pt x="274236" y="18498"/>
                </a:lnTo>
                <a:lnTo>
                  <a:pt x="260131" y="22244"/>
                </a:lnTo>
                <a:lnTo>
                  <a:pt x="245966" y="26646"/>
                </a:lnTo>
                <a:lnTo>
                  <a:pt x="231761" y="31486"/>
                </a:lnTo>
                <a:lnTo>
                  <a:pt x="217527" y="37570"/>
                </a:lnTo>
                <a:lnTo>
                  <a:pt x="203276" y="44484"/>
                </a:lnTo>
                <a:lnTo>
                  <a:pt x="189013" y="51950"/>
                </a:lnTo>
                <a:lnTo>
                  <a:pt x="160465" y="67866"/>
                </a:lnTo>
                <a:lnTo>
                  <a:pt x="146184" y="76111"/>
                </a:lnTo>
                <a:lnTo>
                  <a:pt x="132854" y="84465"/>
                </a:lnTo>
                <a:lnTo>
                  <a:pt x="120157" y="92892"/>
                </a:lnTo>
                <a:lnTo>
                  <a:pt x="107883" y="101367"/>
                </a:lnTo>
                <a:lnTo>
                  <a:pt x="95890" y="110828"/>
                </a:lnTo>
                <a:lnTo>
                  <a:pt x="84084" y="120944"/>
                </a:lnTo>
                <a:lnTo>
                  <a:pt x="61760" y="141393"/>
                </a:lnTo>
                <a:lnTo>
                  <a:pt x="42313" y="160006"/>
                </a:lnTo>
                <a:lnTo>
                  <a:pt x="34079" y="169922"/>
                </a:lnTo>
                <a:lnTo>
                  <a:pt x="26684" y="180344"/>
                </a:lnTo>
                <a:lnTo>
                  <a:pt x="19850" y="191101"/>
                </a:lnTo>
                <a:lnTo>
                  <a:pt x="14341" y="201130"/>
                </a:lnTo>
                <a:lnTo>
                  <a:pt x="9716" y="210674"/>
                </a:lnTo>
                <a:lnTo>
                  <a:pt x="5680" y="219893"/>
                </a:lnTo>
                <a:lnTo>
                  <a:pt x="2990" y="228898"/>
                </a:lnTo>
                <a:lnTo>
                  <a:pt x="1196" y="237758"/>
                </a:lnTo>
                <a:lnTo>
                  <a:pt x="0" y="246522"/>
                </a:lnTo>
                <a:lnTo>
                  <a:pt x="155" y="255223"/>
                </a:lnTo>
                <a:lnTo>
                  <a:pt x="1212" y="263880"/>
                </a:lnTo>
                <a:lnTo>
                  <a:pt x="2868" y="272509"/>
                </a:lnTo>
                <a:lnTo>
                  <a:pt x="5878" y="281120"/>
                </a:lnTo>
                <a:lnTo>
                  <a:pt x="9789" y="289717"/>
                </a:lnTo>
                <a:lnTo>
                  <a:pt x="14301" y="298307"/>
                </a:lnTo>
                <a:lnTo>
                  <a:pt x="20167" y="305938"/>
                </a:lnTo>
                <a:lnTo>
                  <a:pt x="26935" y="312931"/>
                </a:lnTo>
                <a:lnTo>
                  <a:pt x="34305" y="319497"/>
                </a:lnTo>
                <a:lnTo>
                  <a:pt x="50113" y="334413"/>
                </a:lnTo>
                <a:lnTo>
                  <a:pt x="58329" y="342392"/>
                </a:lnTo>
                <a:lnTo>
                  <a:pt x="67616" y="348663"/>
                </a:lnTo>
                <a:lnTo>
                  <a:pt x="77618" y="353796"/>
                </a:lnTo>
                <a:lnTo>
                  <a:pt x="125596" y="373430"/>
                </a:lnTo>
                <a:lnTo>
                  <a:pt x="139131" y="377928"/>
                </a:lnTo>
                <a:lnTo>
                  <a:pt x="152917" y="381879"/>
                </a:lnTo>
                <a:lnTo>
                  <a:pt x="166870" y="385465"/>
                </a:lnTo>
                <a:lnTo>
                  <a:pt x="195074" y="391990"/>
                </a:lnTo>
                <a:lnTo>
                  <a:pt x="209262" y="395063"/>
                </a:lnTo>
                <a:lnTo>
                  <a:pt x="224436" y="397112"/>
                </a:lnTo>
                <a:lnTo>
                  <a:pt x="240267" y="398478"/>
                </a:lnTo>
                <a:lnTo>
                  <a:pt x="256536" y="399389"/>
                </a:lnTo>
                <a:lnTo>
                  <a:pt x="276906" y="399044"/>
                </a:lnTo>
                <a:lnTo>
                  <a:pt x="300013" y="397861"/>
                </a:lnTo>
                <a:lnTo>
                  <a:pt x="324941" y="396120"/>
                </a:lnTo>
                <a:lnTo>
                  <a:pt x="346323" y="394007"/>
                </a:lnTo>
                <a:lnTo>
                  <a:pt x="365340" y="391646"/>
                </a:lnTo>
                <a:lnTo>
                  <a:pt x="382780" y="389119"/>
                </a:lnTo>
                <a:lnTo>
                  <a:pt x="398217" y="385529"/>
                </a:lnTo>
                <a:lnTo>
                  <a:pt x="412318" y="381231"/>
                </a:lnTo>
                <a:lnTo>
                  <a:pt x="425529" y="376461"/>
                </a:lnTo>
                <a:lnTo>
                  <a:pt x="437194" y="371376"/>
                </a:lnTo>
                <a:lnTo>
                  <a:pt x="447828" y="366081"/>
                </a:lnTo>
                <a:lnTo>
                  <a:pt x="457775" y="360646"/>
                </a:lnTo>
                <a:lnTo>
                  <a:pt x="467264" y="355117"/>
                </a:lnTo>
                <a:lnTo>
                  <a:pt x="485426" y="343895"/>
                </a:lnTo>
                <a:lnTo>
                  <a:pt x="493318" y="337283"/>
                </a:lnTo>
                <a:lnTo>
                  <a:pt x="500484" y="330017"/>
                </a:lnTo>
                <a:lnTo>
                  <a:pt x="507166" y="322316"/>
                </a:lnTo>
                <a:lnTo>
                  <a:pt x="512574" y="314324"/>
                </a:lnTo>
                <a:lnTo>
                  <a:pt x="517131" y="306139"/>
                </a:lnTo>
                <a:lnTo>
                  <a:pt x="521122" y="297824"/>
                </a:lnTo>
                <a:lnTo>
                  <a:pt x="524735" y="289424"/>
                </a:lnTo>
                <a:lnTo>
                  <a:pt x="528096" y="280966"/>
                </a:lnTo>
                <a:lnTo>
                  <a:pt x="531290" y="272470"/>
                </a:lnTo>
                <a:lnTo>
                  <a:pt x="533419" y="263949"/>
                </a:lnTo>
                <a:lnTo>
                  <a:pt x="534837" y="255410"/>
                </a:lnTo>
                <a:lnTo>
                  <a:pt x="535784" y="246860"/>
                </a:lnTo>
                <a:lnTo>
                  <a:pt x="536415" y="238303"/>
                </a:lnTo>
                <a:lnTo>
                  <a:pt x="536835" y="229740"/>
                </a:lnTo>
                <a:lnTo>
                  <a:pt x="537116" y="221175"/>
                </a:lnTo>
                <a:lnTo>
                  <a:pt x="536350" y="212607"/>
                </a:lnTo>
                <a:lnTo>
                  <a:pt x="534887" y="204037"/>
                </a:lnTo>
                <a:lnTo>
                  <a:pt x="532959" y="195467"/>
                </a:lnTo>
                <a:lnTo>
                  <a:pt x="530721" y="186895"/>
                </a:lnTo>
                <a:lnTo>
                  <a:pt x="528277" y="178324"/>
                </a:lnTo>
                <a:lnTo>
                  <a:pt x="525695" y="169752"/>
                </a:lnTo>
                <a:lnTo>
                  <a:pt x="522069" y="161180"/>
                </a:lnTo>
                <a:lnTo>
                  <a:pt x="517746" y="152607"/>
                </a:lnTo>
                <a:lnTo>
                  <a:pt x="512959" y="144035"/>
                </a:lnTo>
                <a:lnTo>
                  <a:pt x="505006" y="133558"/>
                </a:lnTo>
                <a:lnTo>
                  <a:pt x="494941" y="121811"/>
                </a:lnTo>
                <a:lnTo>
                  <a:pt x="483469" y="109216"/>
                </a:lnTo>
                <a:lnTo>
                  <a:pt x="472963" y="98915"/>
                </a:lnTo>
                <a:lnTo>
                  <a:pt x="463102" y="90143"/>
                </a:lnTo>
                <a:lnTo>
                  <a:pt x="453670" y="82390"/>
                </a:lnTo>
                <a:lnTo>
                  <a:pt x="444524" y="75316"/>
                </a:lnTo>
                <a:lnTo>
                  <a:pt x="435570" y="68695"/>
                </a:lnTo>
                <a:lnTo>
                  <a:pt x="426743" y="62376"/>
                </a:lnTo>
                <a:lnTo>
                  <a:pt x="417048" y="57211"/>
                </a:lnTo>
                <a:lnTo>
                  <a:pt x="406775" y="52815"/>
                </a:lnTo>
                <a:lnTo>
                  <a:pt x="396116" y="48932"/>
                </a:lnTo>
                <a:lnTo>
                  <a:pt x="385200" y="45391"/>
                </a:lnTo>
                <a:lnTo>
                  <a:pt x="374113" y="42077"/>
                </a:lnTo>
                <a:lnTo>
                  <a:pt x="340509" y="325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74"/>
          <p:cNvSpPr/>
          <p:nvPr/>
        </p:nvSpPr>
        <p:spPr>
          <a:xfrm>
            <a:off x="4683442" y="3060382"/>
            <a:ext cx="488634" cy="308611"/>
          </a:xfrm>
          <a:custGeom>
            <a:avLst/>
            <a:gdLst/>
            <a:ahLst/>
            <a:cxnLst/>
            <a:rect l="0" t="0" r="0" b="0"/>
            <a:pathLst>
              <a:path w="488634" h="308611">
                <a:moveTo>
                  <a:pt x="0" y="0"/>
                </a:moveTo>
                <a:lnTo>
                  <a:pt x="23864" y="11932"/>
                </a:lnTo>
                <a:lnTo>
                  <a:pt x="37276" y="19908"/>
                </a:lnTo>
                <a:lnTo>
                  <a:pt x="44853" y="24702"/>
                </a:lnTo>
                <a:lnTo>
                  <a:pt x="87373" y="49652"/>
                </a:lnTo>
                <a:lnTo>
                  <a:pt x="102064" y="56914"/>
                </a:lnTo>
                <a:lnTo>
                  <a:pt x="115668" y="62708"/>
                </a:lnTo>
                <a:lnTo>
                  <a:pt x="128547" y="67523"/>
                </a:lnTo>
                <a:lnTo>
                  <a:pt x="140943" y="73590"/>
                </a:lnTo>
                <a:lnTo>
                  <a:pt x="153017" y="80493"/>
                </a:lnTo>
                <a:lnTo>
                  <a:pt x="164877" y="87952"/>
                </a:lnTo>
                <a:lnTo>
                  <a:pt x="177545" y="94829"/>
                </a:lnTo>
                <a:lnTo>
                  <a:pt x="190753" y="101320"/>
                </a:lnTo>
                <a:lnTo>
                  <a:pt x="204322" y="107552"/>
                </a:lnTo>
                <a:lnTo>
                  <a:pt x="223844" y="118373"/>
                </a:lnTo>
                <a:lnTo>
                  <a:pt x="273477" y="148178"/>
                </a:lnTo>
                <a:lnTo>
                  <a:pt x="297570" y="163555"/>
                </a:lnTo>
                <a:lnTo>
                  <a:pt x="386484" y="223233"/>
                </a:lnTo>
                <a:lnTo>
                  <a:pt x="410531" y="240185"/>
                </a:lnTo>
                <a:lnTo>
                  <a:pt x="422277" y="248706"/>
                </a:lnTo>
                <a:lnTo>
                  <a:pt x="432966" y="257244"/>
                </a:lnTo>
                <a:lnTo>
                  <a:pt x="442949" y="265793"/>
                </a:lnTo>
                <a:lnTo>
                  <a:pt x="459756" y="281008"/>
                </a:lnTo>
                <a:lnTo>
                  <a:pt x="470401" y="290945"/>
                </a:lnTo>
                <a:lnTo>
                  <a:pt x="488633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75"/>
          <p:cNvSpPr/>
          <p:nvPr/>
        </p:nvSpPr>
        <p:spPr>
          <a:xfrm>
            <a:off x="4589145" y="3060382"/>
            <a:ext cx="488633" cy="514351"/>
          </a:xfrm>
          <a:custGeom>
            <a:avLst/>
            <a:gdLst/>
            <a:ahLst/>
            <a:cxnLst/>
            <a:rect l="0" t="0" r="0" b="0"/>
            <a:pathLst>
              <a:path w="488633" h="514351">
                <a:moveTo>
                  <a:pt x="488632" y="0"/>
                </a:moveTo>
                <a:lnTo>
                  <a:pt x="464769" y="23864"/>
                </a:lnTo>
                <a:lnTo>
                  <a:pt x="456436" y="37276"/>
                </a:lnTo>
                <a:lnTo>
                  <a:pt x="448606" y="51810"/>
                </a:lnTo>
                <a:lnTo>
                  <a:pt x="438775" y="64619"/>
                </a:lnTo>
                <a:lnTo>
                  <a:pt x="428056" y="79202"/>
                </a:lnTo>
                <a:lnTo>
                  <a:pt x="415989" y="95208"/>
                </a:lnTo>
                <a:lnTo>
                  <a:pt x="408771" y="103477"/>
                </a:lnTo>
                <a:lnTo>
                  <a:pt x="401101" y="111848"/>
                </a:lnTo>
                <a:lnTo>
                  <a:pt x="393131" y="121238"/>
                </a:lnTo>
                <a:lnTo>
                  <a:pt x="376654" y="141831"/>
                </a:lnTo>
                <a:lnTo>
                  <a:pt x="364450" y="155514"/>
                </a:lnTo>
                <a:lnTo>
                  <a:pt x="333110" y="188497"/>
                </a:lnTo>
                <a:lnTo>
                  <a:pt x="318275" y="202818"/>
                </a:lnTo>
                <a:lnTo>
                  <a:pt x="304576" y="215222"/>
                </a:lnTo>
                <a:lnTo>
                  <a:pt x="291633" y="226349"/>
                </a:lnTo>
                <a:lnTo>
                  <a:pt x="205154" y="305721"/>
                </a:lnTo>
                <a:lnTo>
                  <a:pt x="143654" y="363634"/>
                </a:lnTo>
                <a:lnTo>
                  <a:pt x="87709" y="418267"/>
                </a:lnTo>
                <a:lnTo>
                  <a:pt x="37765" y="468024"/>
                </a:lnTo>
                <a:lnTo>
                  <a:pt x="28532" y="479791"/>
                </a:lnTo>
                <a:lnTo>
                  <a:pt x="17978" y="494585"/>
                </a:lnTo>
                <a:lnTo>
                  <a:pt x="8819" y="505001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76"/>
          <p:cNvSpPr/>
          <p:nvPr/>
        </p:nvSpPr>
        <p:spPr>
          <a:xfrm>
            <a:off x="4477702" y="3472386"/>
            <a:ext cx="2357439" cy="282369"/>
          </a:xfrm>
          <a:custGeom>
            <a:avLst/>
            <a:gdLst/>
            <a:ahLst/>
            <a:cxnLst/>
            <a:rect l="0" t="0" r="0" b="0"/>
            <a:pathLst>
              <a:path w="2357439" h="282369">
                <a:moveTo>
                  <a:pt x="0" y="282368"/>
                </a:moveTo>
                <a:lnTo>
                  <a:pt x="12735" y="276477"/>
                </a:lnTo>
                <a:lnTo>
                  <a:pt x="19313" y="274988"/>
                </a:lnTo>
                <a:lnTo>
                  <a:pt x="25411" y="271786"/>
                </a:lnTo>
                <a:lnTo>
                  <a:pt x="36739" y="264628"/>
                </a:lnTo>
                <a:lnTo>
                  <a:pt x="52161" y="256475"/>
                </a:lnTo>
                <a:lnTo>
                  <a:pt x="57633" y="253676"/>
                </a:lnTo>
                <a:lnTo>
                  <a:pt x="71335" y="250566"/>
                </a:lnTo>
                <a:lnTo>
                  <a:pt x="78990" y="249737"/>
                </a:lnTo>
                <a:lnTo>
                  <a:pt x="97654" y="243736"/>
                </a:lnTo>
                <a:lnTo>
                  <a:pt x="117696" y="235671"/>
                </a:lnTo>
                <a:lnTo>
                  <a:pt x="136130" y="228912"/>
                </a:lnTo>
                <a:lnTo>
                  <a:pt x="156387" y="222733"/>
                </a:lnTo>
                <a:lnTo>
                  <a:pt x="398379" y="156320"/>
                </a:lnTo>
                <a:lnTo>
                  <a:pt x="484715" y="135225"/>
                </a:lnTo>
                <a:lnTo>
                  <a:pt x="609392" y="107008"/>
                </a:lnTo>
                <a:lnTo>
                  <a:pt x="736853" y="80407"/>
                </a:lnTo>
                <a:lnTo>
                  <a:pt x="829409" y="62614"/>
                </a:lnTo>
                <a:lnTo>
                  <a:pt x="924886" y="48492"/>
                </a:lnTo>
                <a:lnTo>
                  <a:pt x="1032091" y="34596"/>
                </a:lnTo>
                <a:lnTo>
                  <a:pt x="1117837" y="25245"/>
                </a:lnTo>
                <a:lnTo>
                  <a:pt x="1169087" y="21418"/>
                </a:lnTo>
                <a:lnTo>
                  <a:pt x="1289532" y="14625"/>
                </a:lnTo>
                <a:lnTo>
                  <a:pt x="1619196" y="3456"/>
                </a:lnTo>
                <a:lnTo>
                  <a:pt x="1819076" y="262"/>
                </a:lnTo>
                <a:lnTo>
                  <a:pt x="1858513" y="0"/>
                </a:lnTo>
                <a:lnTo>
                  <a:pt x="1902901" y="1731"/>
                </a:lnTo>
                <a:lnTo>
                  <a:pt x="1950591" y="4789"/>
                </a:lnTo>
                <a:lnTo>
                  <a:pt x="2000482" y="8733"/>
                </a:lnTo>
                <a:lnTo>
                  <a:pt x="2076235" y="13115"/>
                </a:lnTo>
                <a:lnTo>
                  <a:pt x="2144829" y="16968"/>
                </a:lnTo>
                <a:lnTo>
                  <a:pt x="2232465" y="25030"/>
                </a:lnTo>
                <a:lnTo>
                  <a:pt x="2287924" y="32424"/>
                </a:lnTo>
                <a:lnTo>
                  <a:pt x="2357438" y="423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77"/>
          <p:cNvSpPr/>
          <p:nvPr/>
        </p:nvSpPr>
        <p:spPr>
          <a:xfrm>
            <a:off x="4807885" y="3780517"/>
            <a:ext cx="533751" cy="600031"/>
          </a:xfrm>
          <a:custGeom>
            <a:avLst/>
            <a:gdLst/>
            <a:ahLst/>
            <a:cxnLst/>
            <a:rect l="0" t="0" r="0" b="0"/>
            <a:pathLst>
              <a:path w="533751" h="600031">
                <a:moveTo>
                  <a:pt x="12717" y="145687"/>
                </a:moveTo>
                <a:lnTo>
                  <a:pt x="5873" y="132952"/>
                </a:lnTo>
                <a:lnTo>
                  <a:pt x="785" y="126375"/>
                </a:lnTo>
                <a:lnTo>
                  <a:pt x="0" y="120430"/>
                </a:lnTo>
                <a:lnTo>
                  <a:pt x="1667" y="103664"/>
                </a:lnTo>
                <a:lnTo>
                  <a:pt x="5584" y="91133"/>
                </a:lnTo>
                <a:lnTo>
                  <a:pt x="10499" y="82389"/>
                </a:lnTo>
                <a:lnTo>
                  <a:pt x="23956" y="66474"/>
                </a:lnTo>
                <a:lnTo>
                  <a:pt x="33904" y="57142"/>
                </a:lnTo>
                <a:lnTo>
                  <a:pt x="44676" y="49819"/>
                </a:lnTo>
                <a:lnTo>
                  <a:pt x="66001" y="35790"/>
                </a:lnTo>
                <a:lnTo>
                  <a:pt x="82119" y="27630"/>
                </a:lnTo>
                <a:lnTo>
                  <a:pt x="90418" y="24120"/>
                </a:lnTo>
                <a:lnTo>
                  <a:pt x="98808" y="20827"/>
                </a:lnTo>
                <a:lnTo>
                  <a:pt x="115750" y="14629"/>
                </a:lnTo>
                <a:lnTo>
                  <a:pt x="125221" y="11643"/>
                </a:lnTo>
                <a:lnTo>
                  <a:pt x="145904" y="5785"/>
                </a:lnTo>
                <a:lnTo>
                  <a:pt x="155800" y="3841"/>
                </a:lnTo>
                <a:lnTo>
                  <a:pt x="165256" y="2546"/>
                </a:lnTo>
                <a:lnTo>
                  <a:pt x="174417" y="1683"/>
                </a:lnTo>
                <a:lnTo>
                  <a:pt x="184335" y="1107"/>
                </a:lnTo>
                <a:lnTo>
                  <a:pt x="205514" y="467"/>
                </a:lnTo>
                <a:lnTo>
                  <a:pt x="268317" y="0"/>
                </a:lnTo>
                <a:lnTo>
                  <a:pt x="277415" y="938"/>
                </a:lnTo>
                <a:lnTo>
                  <a:pt x="286337" y="2515"/>
                </a:lnTo>
                <a:lnTo>
                  <a:pt x="295143" y="4519"/>
                </a:lnTo>
                <a:lnTo>
                  <a:pt x="310007" y="11826"/>
                </a:lnTo>
                <a:lnTo>
                  <a:pt x="322964" y="21424"/>
                </a:lnTo>
                <a:lnTo>
                  <a:pt x="335072" y="32039"/>
                </a:lnTo>
                <a:lnTo>
                  <a:pt x="346803" y="43107"/>
                </a:lnTo>
                <a:lnTo>
                  <a:pt x="352599" y="48726"/>
                </a:lnTo>
                <a:lnTo>
                  <a:pt x="356462" y="54376"/>
                </a:lnTo>
                <a:lnTo>
                  <a:pt x="360756" y="65735"/>
                </a:lnTo>
                <a:lnTo>
                  <a:pt x="363172" y="82839"/>
                </a:lnTo>
                <a:lnTo>
                  <a:pt x="361197" y="94260"/>
                </a:lnTo>
                <a:lnTo>
                  <a:pt x="359337" y="99972"/>
                </a:lnTo>
                <a:lnTo>
                  <a:pt x="355240" y="105686"/>
                </a:lnTo>
                <a:lnTo>
                  <a:pt x="334868" y="125686"/>
                </a:lnTo>
                <a:lnTo>
                  <a:pt x="325592" y="136163"/>
                </a:lnTo>
                <a:lnTo>
                  <a:pt x="315598" y="147911"/>
                </a:lnTo>
                <a:lnTo>
                  <a:pt x="306078" y="157647"/>
                </a:lnTo>
                <a:lnTo>
                  <a:pt x="296873" y="166043"/>
                </a:lnTo>
                <a:lnTo>
                  <a:pt x="287879" y="173545"/>
                </a:lnTo>
                <a:lnTo>
                  <a:pt x="272806" y="186961"/>
                </a:lnTo>
                <a:lnTo>
                  <a:pt x="259757" y="198321"/>
                </a:lnTo>
                <a:lnTo>
                  <a:pt x="247608" y="206546"/>
                </a:lnTo>
                <a:lnTo>
                  <a:pt x="235858" y="215916"/>
                </a:lnTo>
                <a:lnTo>
                  <a:pt x="221073" y="229361"/>
                </a:lnTo>
                <a:lnTo>
                  <a:pt x="217343" y="232903"/>
                </a:lnTo>
                <a:lnTo>
                  <a:pt x="214857" y="236216"/>
                </a:lnTo>
                <a:lnTo>
                  <a:pt x="212095" y="242437"/>
                </a:lnTo>
                <a:lnTo>
                  <a:pt x="212311" y="245430"/>
                </a:lnTo>
                <a:lnTo>
                  <a:pt x="213407" y="248378"/>
                </a:lnTo>
                <a:lnTo>
                  <a:pt x="215090" y="251295"/>
                </a:lnTo>
                <a:lnTo>
                  <a:pt x="222040" y="257077"/>
                </a:lnTo>
                <a:lnTo>
                  <a:pt x="226561" y="259952"/>
                </a:lnTo>
                <a:lnTo>
                  <a:pt x="236664" y="263147"/>
                </a:lnTo>
                <a:lnTo>
                  <a:pt x="248457" y="265519"/>
                </a:lnTo>
                <a:lnTo>
                  <a:pt x="263222" y="269749"/>
                </a:lnTo>
                <a:lnTo>
                  <a:pt x="294550" y="277343"/>
                </a:lnTo>
                <a:lnTo>
                  <a:pt x="361757" y="293190"/>
                </a:lnTo>
                <a:lnTo>
                  <a:pt x="373998" y="297363"/>
                </a:lnTo>
                <a:lnTo>
                  <a:pt x="385017" y="302049"/>
                </a:lnTo>
                <a:lnTo>
                  <a:pt x="427782" y="323259"/>
                </a:lnTo>
                <a:lnTo>
                  <a:pt x="438017" y="328838"/>
                </a:lnTo>
                <a:lnTo>
                  <a:pt x="447698" y="334463"/>
                </a:lnTo>
                <a:lnTo>
                  <a:pt x="466074" y="345793"/>
                </a:lnTo>
                <a:lnTo>
                  <a:pt x="483767" y="357178"/>
                </a:lnTo>
                <a:lnTo>
                  <a:pt x="498615" y="368589"/>
                </a:lnTo>
                <a:lnTo>
                  <a:pt x="505241" y="374298"/>
                </a:lnTo>
                <a:lnTo>
                  <a:pt x="515144" y="388262"/>
                </a:lnTo>
                <a:lnTo>
                  <a:pt x="529263" y="415959"/>
                </a:lnTo>
                <a:lnTo>
                  <a:pt x="532806" y="430591"/>
                </a:lnTo>
                <a:lnTo>
                  <a:pt x="533750" y="438493"/>
                </a:lnTo>
                <a:lnTo>
                  <a:pt x="532260" y="454893"/>
                </a:lnTo>
                <a:lnTo>
                  <a:pt x="530529" y="463267"/>
                </a:lnTo>
                <a:lnTo>
                  <a:pt x="526518" y="470755"/>
                </a:lnTo>
                <a:lnTo>
                  <a:pt x="514440" y="484154"/>
                </a:lnTo>
                <a:lnTo>
                  <a:pt x="499548" y="496460"/>
                </a:lnTo>
                <a:lnTo>
                  <a:pt x="483404" y="508279"/>
                </a:lnTo>
                <a:lnTo>
                  <a:pt x="466704" y="519882"/>
                </a:lnTo>
                <a:lnTo>
                  <a:pt x="456345" y="525643"/>
                </a:lnTo>
                <a:lnTo>
                  <a:pt x="444676" y="531389"/>
                </a:lnTo>
                <a:lnTo>
                  <a:pt x="419964" y="542853"/>
                </a:lnTo>
                <a:lnTo>
                  <a:pt x="396281" y="554298"/>
                </a:lnTo>
                <a:lnTo>
                  <a:pt x="383679" y="559065"/>
                </a:lnTo>
                <a:lnTo>
                  <a:pt x="370515" y="563195"/>
                </a:lnTo>
                <a:lnTo>
                  <a:pt x="331774" y="573558"/>
                </a:lnTo>
                <a:lnTo>
                  <a:pt x="305015" y="580645"/>
                </a:lnTo>
                <a:lnTo>
                  <a:pt x="270897" y="590144"/>
                </a:lnTo>
                <a:lnTo>
                  <a:pt x="256274" y="593440"/>
                </a:lnTo>
                <a:lnTo>
                  <a:pt x="243669" y="595637"/>
                </a:lnTo>
                <a:lnTo>
                  <a:pt x="232408" y="597101"/>
                </a:lnTo>
                <a:lnTo>
                  <a:pt x="222995" y="598077"/>
                </a:lnTo>
                <a:lnTo>
                  <a:pt x="207456" y="599162"/>
                </a:lnTo>
                <a:lnTo>
                  <a:pt x="196740" y="599645"/>
                </a:lnTo>
                <a:lnTo>
                  <a:pt x="184167" y="60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78"/>
          <p:cNvSpPr/>
          <p:nvPr/>
        </p:nvSpPr>
        <p:spPr>
          <a:xfrm>
            <a:off x="5377815" y="3857625"/>
            <a:ext cx="8573" cy="51436"/>
          </a:xfrm>
          <a:custGeom>
            <a:avLst/>
            <a:gdLst/>
            <a:ahLst/>
            <a:cxnLst/>
            <a:rect l="0" t="0" r="0" b="0"/>
            <a:pathLst>
              <a:path w="8573" h="51436">
                <a:moveTo>
                  <a:pt x="0" y="51435"/>
                </a:moveTo>
                <a:lnTo>
                  <a:pt x="0" y="14844"/>
                </a:lnTo>
                <a:lnTo>
                  <a:pt x="952" y="11801"/>
                </a:lnTo>
                <a:lnTo>
                  <a:pt x="2540" y="8820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79"/>
          <p:cNvSpPr/>
          <p:nvPr/>
        </p:nvSpPr>
        <p:spPr>
          <a:xfrm>
            <a:off x="5353683" y="3823335"/>
            <a:ext cx="511947" cy="677056"/>
          </a:xfrm>
          <a:custGeom>
            <a:avLst/>
            <a:gdLst/>
            <a:ahLst/>
            <a:cxnLst/>
            <a:rect l="0" t="0" r="0" b="0"/>
            <a:pathLst>
              <a:path w="511947" h="677056">
                <a:moveTo>
                  <a:pt x="58421" y="0"/>
                </a:moveTo>
                <a:lnTo>
                  <a:pt x="62972" y="0"/>
                </a:lnTo>
                <a:lnTo>
                  <a:pt x="64313" y="952"/>
                </a:lnTo>
                <a:lnTo>
                  <a:pt x="65207" y="2540"/>
                </a:lnTo>
                <a:lnTo>
                  <a:pt x="66641" y="7380"/>
                </a:lnTo>
                <a:lnTo>
                  <a:pt x="64297" y="10582"/>
                </a:lnTo>
                <a:lnTo>
                  <a:pt x="49613" y="25894"/>
                </a:lnTo>
                <a:lnTo>
                  <a:pt x="46834" y="28693"/>
                </a:lnTo>
                <a:lnTo>
                  <a:pt x="44982" y="31511"/>
                </a:lnTo>
                <a:lnTo>
                  <a:pt x="37214" y="50281"/>
                </a:lnTo>
                <a:lnTo>
                  <a:pt x="34709" y="60764"/>
                </a:lnTo>
                <a:lnTo>
                  <a:pt x="32642" y="71774"/>
                </a:lnTo>
                <a:lnTo>
                  <a:pt x="26124" y="88682"/>
                </a:lnTo>
                <a:lnTo>
                  <a:pt x="20890" y="100056"/>
                </a:lnTo>
                <a:lnTo>
                  <a:pt x="17928" y="114002"/>
                </a:lnTo>
                <a:lnTo>
                  <a:pt x="15659" y="129725"/>
                </a:lnTo>
                <a:lnTo>
                  <a:pt x="11476" y="146238"/>
                </a:lnTo>
                <a:lnTo>
                  <a:pt x="9027" y="158452"/>
                </a:lnTo>
                <a:lnTo>
                  <a:pt x="3766" y="189803"/>
                </a:lnTo>
                <a:lnTo>
                  <a:pt x="1982" y="203688"/>
                </a:lnTo>
                <a:lnTo>
                  <a:pt x="792" y="215802"/>
                </a:lnTo>
                <a:lnTo>
                  <a:pt x="0" y="226735"/>
                </a:lnTo>
                <a:lnTo>
                  <a:pt x="424" y="238787"/>
                </a:lnTo>
                <a:lnTo>
                  <a:pt x="1659" y="251583"/>
                </a:lnTo>
                <a:lnTo>
                  <a:pt x="3435" y="264877"/>
                </a:lnTo>
                <a:lnTo>
                  <a:pt x="6524" y="281360"/>
                </a:lnTo>
                <a:lnTo>
                  <a:pt x="15036" y="319993"/>
                </a:lnTo>
                <a:lnTo>
                  <a:pt x="20925" y="340964"/>
                </a:lnTo>
                <a:lnTo>
                  <a:pt x="27709" y="362564"/>
                </a:lnTo>
                <a:lnTo>
                  <a:pt x="35089" y="384584"/>
                </a:lnTo>
                <a:lnTo>
                  <a:pt x="43819" y="406884"/>
                </a:lnTo>
                <a:lnTo>
                  <a:pt x="53449" y="429371"/>
                </a:lnTo>
                <a:lnTo>
                  <a:pt x="72404" y="470866"/>
                </a:lnTo>
                <a:lnTo>
                  <a:pt x="87179" y="502009"/>
                </a:lnTo>
                <a:lnTo>
                  <a:pt x="94738" y="515647"/>
                </a:lnTo>
                <a:lnTo>
                  <a:pt x="102635" y="528550"/>
                </a:lnTo>
                <a:lnTo>
                  <a:pt x="110757" y="540961"/>
                </a:lnTo>
                <a:lnTo>
                  <a:pt x="119030" y="552094"/>
                </a:lnTo>
                <a:lnTo>
                  <a:pt x="127402" y="562372"/>
                </a:lnTo>
                <a:lnTo>
                  <a:pt x="135841" y="572082"/>
                </a:lnTo>
                <a:lnTo>
                  <a:pt x="144324" y="581413"/>
                </a:lnTo>
                <a:lnTo>
                  <a:pt x="161371" y="599401"/>
                </a:lnTo>
                <a:lnTo>
                  <a:pt x="170869" y="607245"/>
                </a:lnTo>
                <a:lnTo>
                  <a:pt x="181012" y="614380"/>
                </a:lnTo>
                <a:lnTo>
                  <a:pt x="191583" y="621042"/>
                </a:lnTo>
                <a:lnTo>
                  <a:pt x="202441" y="628340"/>
                </a:lnTo>
                <a:lnTo>
                  <a:pt x="224666" y="644070"/>
                </a:lnTo>
                <a:lnTo>
                  <a:pt x="235926" y="650360"/>
                </a:lnTo>
                <a:lnTo>
                  <a:pt x="247242" y="655505"/>
                </a:lnTo>
                <a:lnTo>
                  <a:pt x="269024" y="663763"/>
                </a:lnTo>
                <a:lnTo>
                  <a:pt x="288230" y="670608"/>
                </a:lnTo>
                <a:lnTo>
                  <a:pt x="298305" y="672815"/>
                </a:lnTo>
                <a:lnTo>
                  <a:pt x="308831" y="674286"/>
                </a:lnTo>
                <a:lnTo>
                  <a:pt x="319659" y="675266"/>
                </a:lnTo>
                <a:lnTo>
                  <a:pt x="329735" y="675920"/>
                </a:lnTo>
                <a:lnTo>
                  <a:pt x="348550" y="676646"/>
                </a:lnTo>
                <a:lnTo>
                  <a:pt x="379759" y="677055"/>
                </a:lnTo>
                <a:lnTo>
                  <a:pt x="388852" y="676160"/>
                </a:lnTo>
                <a:lnTo>
                  <a:pt x="404034" y="672625"/>
                </a:lnTo>
                <a:lnTo>
                  <a:pt x="419672" y="665339"/>
                </a:lnTo>
                <a:lnTo>
                  <a:pt x="427843" y="660729"/>
                </a:lnTo>
                <a:lnTo>
                  <a:pt x="438053" y="653846"/>
                </a:lnTo>
                <a:lnTo>
                  <a:pt x="449621" y="645448"/>
                </a:lnTo>
                <a:lnTo>
                  <a:pt x="462096" y="636038"/>
                </a:lnTo>
                <a:lnTo>
                  <a:pt x="471366" y="627860"/>
                </a:lnTo>
                <a:lnTo>
                  <a:pt x="484205" y="613694"/>
                </a:lnTo>
                <a:lnTo>
                  <a:pt x="493086" y="598507"/>
                </a:lnTo>
                <a:lnTo>
                  <a:pt x="500208" y="582233"/>
                </a:lnTo>
                <a:lnTo>
                  <a:pt x="506549" y="565475"/>
                </a:lnTo>
                <a:lnTo>
                  <a:pt x="510923" y="544526"/>
                </a:lnTo>
                <a:lnTo>
                  <a:pt x="511946" y="529666"/>
                </a:lnTo>
                <a:lnTo>
                  <a:pt x="511448" y="513537"/>
                </a:lnTo>
                <a:lnTo>
                  <a:pt x="508051" y="496843"/>
                </a:lnTo>
                <a:lnTo>
                  <a:pt x="500827" y="482439"/>
                </a:lnTo>
                <a:lnTo>
                  <a:pt x="489361" y="467782"/>
                </a:lnTo>
                <a:lnTo>
                  <a:pt x="480970" y="458540"/>
                </a:lnTo>
                <a:lnTo>
                  <a:pt x="471565" y="448568"/>
                </a:lnTo>
                <a:lnTo>
                  <a:pt x="461486" y="440968"/>
                </a:lnTo>
                <a:lnTo>
                  <a:pt x="450956" y="434948"/>
                </a:lnTo>
                <a:lnTo>
                  <a:pt x="440126" y="429983"/>
                </a:lnTo>
                <a:lnTo>
                  <a:pt x="430049" y="426673"/>
                </a:lnTo>
                <a:lnTo>
                  <a:pt x="420473" y="424466"/>
                </a:lnTo>
                <a:lnTo>
                  <a:pt x="411232" y="422995"/>
                </a:lnTo>
                <a:lnTo>
                  <a:pt x="401261" y="421061"/>
                </a:lnTo>
                <a:lnTo>
                  <a:pt x="380022" y="416373"/>
                </a:lnTo>
                <a:lnTo>
                  <a:pt x="369977" y="414742"/>
                </a:lnTo>
                <a:lnTo>
                  <a:pt x="360423" y="413655"/>
                </a:lnTo>
                <a:lnTo>
                  <a:pt x="351195" y="412930"/>
                </a:lnTo>
                <a:lnTo>
                  <a:pt x="340282" y="413399"/>
                </a:lnTo>
                <a:lnTo>
                  <a:pt x="328243" y="414664"/>
                </a:lnTo>
                <a:lnTo>
                  <a:pt x="315455" y="416460"/>
                </a:lnTo>
                <a:lnTo>
                  <a:pt x="300262" y="419562"/>
                </a:lnTo>
                <a:lnTo>
                  <a:pt x="283466" y="423536"/>
                </a:lnTo>
                <a:lnTo>
                  <a:pt x="265601" y="428089"/>
                </a:lnTo>
                <a:lnTo>
                  <a:pt x="238132" y="435689"/>
                </a:lnTo>
                <a:lnTo>
                  <a:pt x="226806" y="439049"/>
                </a:lnTo>
                <a:lnTo>
                  <a:pt x="216397" y="443194"/>
                </a:lnTo>
                <a:lnTo>
                  <a:pt x="206602" y="447863"/>
                </a:lnTo>
                <a:lnTo>
                  <a:pt x="197213" y="452880"/>
                </a:lnTo>
                <a:lnTo>
                  <a:pt x="181702" y="463535"/>
                </a:lnTo>
                <a:lnTo>
                  <a:pt x="168458" y="474620"/>
                </a:lnTo>
                <a:lnTo>
                  <a:pt x="156221" y="485897"/>
                </a:lnTo>
                <a:lnTo>
                  <a:pt x="143174" y="498405"/>
                </a:lnTo>
                <a:lnTo>
                  <a:pt x="133275" y="512695"/>
                </a:lnTo>
                <a:lnTo>
                  <a:pt x="129790" y="520916"/>
                </a:lnTo>
                <a:lnTo>
                  <a:pt x="127828" y="530900"/>
                </a:lnTo>
                <a:lnTo>
                  <a:pt x="127001" y="540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80"/>
          <p:cNvSpPr/>
          <p:nvPr/>
        </p:nvSpPr>
        <p:spPr>
          <a:xfrm>
            <a:off x="5944263" y="4097654"/>
            <a:ext cx="353653" cy="495317"/>
          </a:xfrm>
          <a:custGeom>
            <a:avLst/>
            <a:gdLst/>
            <a:ahLst/>
            <a:cxnLst/>
            <a:rect l="0" t="0" r="0" b="0"/>
            <a:pathLst>
              <a:path w="353653" h="495317">
                <a:moveTo>
                  <a:pt x="247939" y="8573"/>
                </a:moveTo>
                <a:lnTo>
                  <a:pt x="165343" y="36105"/>
                </a:lnTo>
                <a:lnTo>
                  <a:pt x="151917" y="43120"/>
                </a:lnTo>
                <a:lnTo>
                  <a:pt x="136300" y="52560"/>
                </a:lnTo>
                <a:lnTo>
                  <a:pt x="119220" y="63615"/>
                </a:lnTo>
                <a:lnTo>
                  <a:pt x="105929" y="73843"/>
                </a:lnTo>
                <a:lnTo>
                  <a:pt x="95163" y="83519"/>
                </a:lnTo>
                <a:lnTo>
                  <a:pt x="59646" y="119580"/>
                </a:lnTo>
                <a:lnTo>
                  <a:pt x="51925" y="129250"/>
                </a:lnTo>
                <a:lnTo>
                  <a:pt x="44873" y="139507"/>
                </a:lnTo>
                <a:lnTo>
                  <a:pt x="38267" y="150155"/>
                </a:lnTo>
                <a:lnTo>
                  <a:pt x="31957" y="161063"/>
                </a:lnTo>
                <a:lnTo>
                  <a:pt x="19867" y="183344"/>
                </a:lnTo>
                <a:lnTo>
                  <a:pt x="14929" y="194620"/>
                </a:lnTo>
                <a:lnTo>
                  <a:pt x="10684" y="205947"/>
                </a:lnTo>
                <a:lnTo>
                  <a:pt x="6901" y="217308"/>
                </a:lnTo>
                <a:lnTo>
                  <a:pt x="4380" y="228692"/>
                </a:lnTo>
                <a:lnTo>
                  <a:pt x="2699" y="240092"/>
                </a:lnTo>
                <a:lnTo>
                  <a:pt x="1578" y="251501"/>
                </a:lnTo>
                <a:lnTo>
                  <a:pt x="831" y="262918"/>
                </a:lnTo>
                <a:lnTo>
                  <a:pt x="333" y="274339"/>
                </a:lnTo>
                <a:lnTo>
                  <a:pt x="0" y="285763"/>
                </a:lnTo>
                <a:lnTo>
                  <a:pt x="732" y="297188"/>
                </a:lnTo>
                <a:lnTo>
                  <a:pt x="2172" y="308616"/>
                </a:lnTo>
                <a:lnTo>
                  <a:pt x="4084" y="320044"/>
                </a:lnTo>
                <a:lnTo>
                  <a:pt x="7264" y="331473"/>
                </a:lnTo>
                <a:lnTo>
                  <a:pt x="11289" y="342902"/>
                </a:lnTo>
                <a:lnTo>
                  <a:pt x="15878" y="354332"/>
                </a:lnTo>
                <a:lnTo>
                  <a:pt x="20841" y="365761"/>
                </a:lnTo>
                <a:lnTo>
                  <a:pt x="31437" y="388621"/>
                </a:lnTo>
                <a:lnTo>
                  <a:pt x="36929" y="399099"/>
                </a:lnTo>
                <a:lnTo>
                  <a:pt x="42496" y="408941"/>
                </a:lnTo>
                <a:lnTo>
                  <a:pt x="48112" y="418360"/>
                </a:lnTo>
                <a:lnTo>
                  <a:pt x="54713" y="427497"/>
                </a:lnTo>
                <a:lnTo>
                  <a:pt x="61972" y="436446"/>
                </a:lnTo>
                <a:lnTo>
                  <a:pt x="69668" y="445269"/>
                </a:lnTo>
                <a:lnTo>
                  <a:pt x="77657" y="453056"/>
                </a:lnTo>
                <a:lnTo>
                  <a:pt x="85840" y="460153"/>
                </a:lnTo>
                <a:lnTo>
                  <a:pt x="94153" y="466789"/>
                </a:lnTo>
                <a:lnTo>
                  <a:pt x="102552" y="472165"/>
                </a:lnTo>
                <a:lnTo>
                  <a:pt x="111010" y="476702"/>
                </a:lnTo>
                <a:lnTo>
                  <a:pt x="119505" y="480679"/>
                </a:lnTo>
                <a:lnTo>
                  <a:pt x="128979" y="484283"/>
                </a:lnTo>
                <a:lnTo>
                  <a:pt x="139105" y="487638"/>
                </a:lnTo>
                <a:lnTo>
                  <a:pt x="149666" y="490827"/>
                </a:lnTo>
                <a:lnTo>
                  <a:pt x="159563" y="492953"/>
                </a:lnTo>
                <a:lnTo>
                  <a:pt x="169020" y="494371"/>
                </a:lnTo>
                <a:lnTo>
                  <a:pt x="178181" y="495316"/>
                </a:lnTo>
                <a:lnTo>
                  <a:pt x="187146" y="494993"/>
                </a:lnTo>
                <a:lnTo>
                  <a:pt x="195980" y="493826"/>
                </a:lnTo>
                <a:lnTo>
                  <a:pt x="204727" y="492095"/>
                </a:lnTo>
                <a:lnTo>
                  <a:pt x="224606" y="487632"/>
                </a:lnTo>
                <a:lnTo>
                  <a:pt x="235241" y="485108"/>
                </a:lnTo>
                <a:lnTo>
                  <a:pt x="245189" y="481520"/>
                </a:lnTo>
                <a:lnTo>
                  <a:pt x="254678" y="477224"/>
                </a:lnTo>
                <a:lnTo>
                  <a:pt x="263862" y="472455"/>
                </a:lnTo>
                <a:lnTo>
                  <a:pt x="271889" y="467370"/>
                </a:lnTo>
                <a:lnTo>
                  <a:pt x="279146" y="462075"/>
                </a:lnTo>
                <a:lnTo>
                  <a:pt x="285888" y="456640"/>
                </a:lnTo>
                <a:lnTo>
                  <a:pt x="293241" y="450159"/>
                </a:lnTo>
                <a:lnTo>
                  <a:pt x="301001" y="442982"/>
                </a:lnTo>
                <a:lnTo>
                  <a:pt x="309031" y="435339"/>
                </a:lnTo>
                <a:lnTo>
                  <a:pt x="315337" y="427386"/>
                </a:lnTo>
                <a:lnTo>
                  <a:pt x="320493" y="419227"/>
                </a:lnTo>
                <a:lnTo>
                  <a:pt x="324884" y="410930"/>
                </a:lnTo>
                <a:lnTo>
                  <a:pt x="329716" y="397778"/>
                </a:lnTo>
                <a:lnTo>
                  <a:pt x="334842" y="381391"/>
                </a:lnTo>
                <a:lnTo>
                  <a:pt x="344665" y="346673"/>
                </a:lnTo>
                <a:lnTo>
                  <a:pt x="352206" y="318542"/>
                </a:lnTo>
                <a:lnTo>
                  <a:pt x="353645" y="305707"/>
                </a:lnTo>
                <a:lnTo>
                  <a:pt x="353652" y="293340"/>
                </a:lnTo>
                <a:lnTo>
                  <a:pt x="352704" y="281285"/>
                </a:lnTo>
                <a:lnTo>
                  <a:pt x="351120" y="269438"/>
                </a:lnTo>
                <a:lnTo>
                  <a:pt x="349112" y="257731"/>
                </a:lnTo>
                <a:lnTo>
                  <a:pt x="343387" y="229800"/>
                </a:lnTo>
                <a:lnTo>
                  <a:pt x="334493" y="188811"/>
                </a:lnTo>
                <a:lnTo>
                  <a:pt x="330407" y="171594"/>
                </a:lnTo>
                <a:lnTo>
                  <a:pt x="326730" y="157259"/>
                </a:lnTo>
                <a:lnTo>
                  <a:pt x="323326" y="144844"/>
                </a:lnTo>
                <a:lnTo>
                  <a:pt x="319152" y="133711"/>
                </a:lnTo>
                <a:lnTo>
                  <a:pt x="314465" y="123430"/>
                </a:lnTo>
                <a:lnTo>
                  <a:pt x="309435" y="113720"/>
                </a:lnTo>
                <a:lnTo>
                  <a:pt x="303223" y="104389"/>
                </a:lnTo>
                <a:lnTo>
                  <a:pt x="296225" y="95310"/>
                </a:lnTo>
                <a:lnTo>
                  <a:pt x="288702" y="86400"/>
                </a:lnTo>
                <a:lnTo>
                  <a:pt x="281782" y="77603"/>
                </a:lnTo>
                <a:lnTo>
                  <a:pt x="275264" y="68880"/>
                </a:lnTo>
                <a:lnTo>
                  <a:pt x="269013" y="60208"/>
                </a:lnTo>
                <a:lnTo>
                  <a:pt x="261989" y="52522"/>
                </a:lnTo>
                <a:lnTo>
                  <a:pt x="254448" y="45492"/>
                </a:lnTo>
                <a:lnTo>
                  <a:pt x="246563" y="38901"/>
                </a:lnTo>
                <a:lnTo>
                  <a:pt x="239402" y="33554"/>
                </a:lnTo>
                <a:lnTo>
                  <a:pt x="232723" y="29037"/>
                </a:lnTo>
                <a:lnTo>
                  <a:pt x="226365" y="25073"/>
                </a:lnTo>
                <a:lnTo>
                  <a:pt x="220221" y="21478"/>
                </a:lnTo>
                <a:lnTo>
                  <a:pt x="214220" y="18129"/>
                </a:lnTo>
                <a:lnTo>
                  <a:pt x="208315" y="14944"/>
                </a:lnTo>
                <a:lnTo>
                  <a:pt x="201521" y="11868"/>
                </a:lnTo>
                <a:lnTo>
                  <a:pt x="194133" y="8865"/>
                </a:lnTo>
                <a:lnTo>
                  <a:pt x="17078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81"/>
          <p:cNvSpPr/>
          <p:nvPr/>
        </p:nvSpPr>
        <p:spPr>
          <a:xfrm>
            <a:off x="6355640" y="4141861"/>
            <a:ext cx="469638" cy="502579"/>
          </a:xfrm>
          <a:custGeom>
            <a:avLst/>
            <a:gdLst/>
            <a:ahLst/>
            <a:cxnLst/>
            <a:rect l="0" t="0" r="0" b="0"/>
            <a:pathLst>
              <a:path w="469638" h="502579">
                <a:moveTo>
                  <a:pt x="376629" y="67236"/>
                </a:moveTo>
                <a:lnTo>
                  <a:pt x="381181" y="58134"/>
                </a:lnTo>
                <a:lnTo>
                  <a:pt x="383415" y="48586"/>
                </a:lnTo>
                <a:lnTo>
                  <a:pt x="384673" y="35040"/>
                </a:lnTo>
                <a:lnTo>
                  <a:pt x="384849" y="31485"/>
                </a:lnTo>
                <a:lnTo>
                  <a:pt x="384014" y="28162"/>
                </a:lnTo>
                <a:lnTo>
                  <a:pt x="380546" y="21930"/>
                </a:lnTo>
                <a:lnTo>
                  <a:pt x="373291" y="15985"/>
                </a:lnTo>
                <a:lnTo>
                  <a:pt x="368689" y="13066"/>
                </a:lnTo>
                <a:lnTo>
                  <a:pt x="358495" y="9823"/>
                </a:lnTo>
                <a:lnTo>
                  <a:pt x="346662" y="7429"/>
                </a:lnTo>
                <a:lnTo>
                  <a:pt x="339507" y="5457"/>
                </a:lnTo>
                <a:lnTo>
                  <a:pt x="331878" y="3190"/>
                </a:lnTo>
                <a:lnTo>
                  <a:pt x="322983" y="1679"/>
                </a:lnTo>
                <a:lnTo>
                  <a:pt x="313242" y="671"/>
                </a:lnTo>
                <a:lnTo>
                  <a:pt x="302939" y="0"/>
                </a:lnTo>
                <a:lnTo>
                  <a:pt x="293213" y="504"/>
                </a:lnTo>
                <a:lnTo>
                  <a:pt x="283871" y="1793"/>
                </a:lnTo>
                <a:lnTo>
                  <a:pt x="274786" y="3605"/>
                </a:lnTo>
                <a:lnTo>
                  <a:pt x="254530" y="8158"/>
                </a:lnTo>
                <a:lnTo>
                  <a:pt x="210483" y="18842"/>
                </a:lnTo>
                <a:lnTo>
                  <a:pt x="195380" y="24496"/>
                </a:lnTo>
                <a:lnTo>
                  <a:pt x="177692" y="32075"/>
                </a:lnTo>
                <a:lnTo>
                  <a:pt x="158279" y="40938"/>
                </a:lnTo>
                <a:lnTo>
                  <a:pt x="141528" y="49704"/>
                </a:lnTo>
                <a:lnTo>
                  <a:pt x="126550" y="58406"/>
                </a:lnTo>
                <a:lnTo>
                  <a:pt x="112755" y="67064"/>
                </a:lnTo>
                <a:lnTo>
                  <a:pt x="100701" y="75694"/>
                </a:lnTo>
                <a:lnTo>
                  <a:pt x="89807" y="84305"/>
                </a:lnTo>
                <a:lnTo>
                  <a:pt x="79687" y="92903"/>
                </a:lnTo>
                <a:lnTo>
                  <a:pt x="70083" y="101492"/>
                </a:lnTo>
                <a:lnTo>
                  <a:pt x="51792" y="118656"/>
                </a:lnTo>
                <a:lnTo>
                  <a:pt x="43866" y="128186"/>
                </a:lnTo>
                <a:lnTo>
                  <a:pt x="36677" y="138349"/>
                </a:lnTo>
                <a:lnTo>
                  <a:pt x="29979" y="148935"/>
                </a:lnTo>
                <a:lnTo>
                  <a:pt x="24562" y="159802"/>
                </a:lnTo>
                <a:lnTo>
                  <a:pt x="19998" y="170857"/>
                </a:lnTo>
                <a:lnTo>
                  <a:pt x="16003" y="182037"/>
                </a:lnTo>
                <a:lnTo>
                  <a:pt x="12387" y="193300"/>
                </a:lnTo>
                <a:lnTo>
                  <a:pt x="9023" y="204619"/>
                </a:lnTo>
                <a:lnTo>
                  <a:pt x="5829" y="215974"/>
                </a:lnTo>
                <a:lnTo>
                  <a:pt x="3699" y="227355"/>
                </a:lnTo>
                <a:lnTo>
                  <a:pt x="2280" y="238752"/>
                </a:lnTo>
                <a:lnTo>
                  <a:pt x="1333" y="250160"/>
                </a:lnTo>
                <a:lnTo>
                  <a:pt x="701" y="261576"/>
                </a:lnTo>
                <a:lnTo>
                  <a:pt x="0" y="284419"/>
                </a:lnTo>
                <a:lnTo>
                  <a:pt x="766" y="295845"/>
                </a:lnTo>
                <a:lnTo>
                  <a:pt x="2229" y="307272"/>
                </a:lnTo>
                <a:lnTo>
                  <a:pt x="4156" y="318700"/>
                </a:lnTo>
                <a:lnTo>
                  <a:pt x="6394" y="330129"/>
                </a:lnTo>
                <a:lnTo>
                  <a:pt x="11420" y="352987"/>
                </a:lnTo>
                <a:lnTo>
                  <a:pt x="16000" y="363465"/>
                </a:lnTo>
                <a:lnTo>
                  <a:pt x="21909" y="373307"/>
                </a:lnTo>
                <a:lnTo>
                  <a:pt x="35144" y="391863"/>
                </a:lnTo>
                <a:lnTo>
                  <a:pt x="47376" y="409634"/>
                </a:lnTo>
                <a:lnTo>
                  <a:pt x="54257" y="418374"/>
                </a:lnTo>
                <a:lnTo>
                  <a:pt x="61702" y="427058"/>
                </a:lnTo>
                <a:lnTo>
                  <a:pt x="76642" y="443375"/>
                </a:lnTo>
                <a:lnTo>
                  <a:pt x="89632" y="456976"/>
                </a:lnTo>
                <a:lnTo>
                  <a:pt x="97668" y="463271"/>
                </a:lnTo>
                <a:lnTo>
                  <a:pt x="106835" y="469371"/>
                </a:lnTo>
                <a:lnTo>
                  <a:pt x="116756" y="475344"/>
                </a:lnTo>
                <a:lnTo>
                  <a:pt x="126228" y="480278"/>
                </a:lnTo>
                <a:lnTo>
                  <a:pt x="135400" y="484520"/>
                </a:lnTo>
                <a:lnTo>
                  <a:pt x="144372" y="488300"/>
                </a:lnTo>
                <a:lnTo>
                  <a:pt x="154164" y="491773"/>
                </a:lnTo>
                <a:lnTo>
                  <a:pt x="164502" y="495041"/>
                </a:lnTo>
                <a:lnTo>
                  <a:pt x="175204" y="498172"/>
                </a:lnTo>
                <a:lnTo>
                  <a:pt x="186149" y="500259"/>
                </a:lnTo>
                <a:lnTo>
                  <a:pt x="197255" y="501650"/>
                </a:lnTo>
                <a:lnTo>
                  <a:pt x="208468" y="502578"/>
                </a:lnTo>
                <a:lnTo>
                  <a:pt x="219755" y="502245"/>
                </a:lnTo>
                <a:lnTo>
                  <a:pt x="231089" y="501069"/>
                </a:lnTo>
                <a:lnTo>
                  <a:pt x="242455" y="499333"/>
                </a:lnTo>
                <a:lnTo>
                  <a:pt x="253842" y="498176"/>
                </a:lnTo>
                <a:lnTo>
                  <a:pt x="265244" y="497404"/>
                </a:lnTo>
                <a:lnTo>
                  <a:pt x="276655" y="496890"/>
                </a:lnTo>
                <a:lnTo>
                  <a:pt x="288073" y="494642"/>
                </a:lnTo>
                <a:lnTo>
                  <a:pt x="299494" y="491238"/>
                </a:lnTo>
                <a:lnTo>
                  <a:pt x="310918" y="487064"/>
                </a:lnTo>
                <a:lnTo>
                  <a:pt x="321392" y="482376"/>
                </a:lnTo>
                <a:lnTo>
                  <a:pt x="331232" y="477346"/>
                </a:lnTo>
                <a:lnTo>
                  <a:pt x="340649" y="472088"/>
                </a:lnTo>
                <a:lnTo>
                  <a:pt x="350738" y="465725"/>
                </a:lnTo>
                <a:lnTo>
                  <a:pt x="361274" y="458626"/>
                </a:lnTo>
                <a:lnTo>
                  <a:pt x="372107" y="451035"/>
                </a:lnTo>
                <a:lnTo>
                  <a:pt x="381234" y="443117"/>
                </a:lnTo>
                <a:lnTo>
                  <a:pt x="389225" y="434981"/>
                </a:lnTo>
                <a:lnTo>
                  <a:pt x="396456" y="426699"/>
                </a:lnTo>
                <a:lnTo>
                  <a:pt x="404134" y="418321"/>
                </a:lnTo>
                <a:lnTo>
                  <a:pt x="420287" y="401391"/>
                </a:lnTo>
                <a:lnTo>
                  <a:pt x="426690" y="391924"/>
                </a:lnTo>
                <a:lnTo>
                  <a:pt x="431910" y="381802"/>
                </a:lnTo>
                <a:lnTo>
                  <a:pt x="456235" y="324529"/>
                </a:lnTo>
                <a:lnTo>
                  <a:pt x="461133" y="309250"/>
                </a:lnTo>
                <a:lnTo>
                  <a:pt x="464397" y="295254"/>
                </a:lnTo>
                <a:lnTo>
                  <a:pt x="466574" y="282113"/>
                </a:lnTo>
                <a:lnTo>
                  <a:pt x="468024" y="268590"/>
                </a:lnTo>
                <a:lnTo>
                  <a:pt x="468992" y="254812"/>
                </a:lnTo>
                <a:lnTo>
                  <a:pt x="469637" y="240864"/>
                </a:lnTo>
                <a:lnTo>
                  <a:pt x="469114" y="227756"/>
                </a:lnTo>
                <a:lnTo>
                  <a:pt x="467814" y="215207"/>
                </a:lnTo>
                <a:lnTo>
                  <a:pt x="465994" y="203031"/>
                </a:lnTo>
                <a:lnTo>
                  <a:pt x="462876" y="191103"/>
                </a:lnTo>
                <a:lnTo>
                  <a:pt x="458892" y="179342"/>
                </a:lnTo>
                <a:lnTo>
                  <a:pt x="450338" y="157066"/>
                </a:lnTo>
                <a:lnTo>
                  <a:pt x="443362" y="137640"/>
                </a:lnTo>
                <a:lnTo>
                  <a:pt x="438263" y="127507"/>
                </a:lnTo>
                <a:lnTo>
                  <a:pt x="432006" y="116942"/>
                </a:lnTo>
                <a:lnTo>
                  <a:pt x="424977" y="106089"/>
                </a:lnTo>
                <a:lnTo>
                  <a:pt x="417434" y="95995"/>
                </a:lnTo>
                <a:lnTo>
                  <a:pt x="409547" y="86409"/>
                </a:lnTo>
                <a:lnTo>
                  <a:pt x="401432" y="77160"/>
                </a:lnTo>
                <a:lnTo>
                  <a:pt x="393165" y="69090"/>
                </a:lnTo>
                <a:lnTo>
                  <a:pt x="384795" y="61804"/>
                </a:lnTo>
                <a:lnTo>
                  <a:pt x="342340" y="329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82"/>
          <p:cNvSpPr/>
          <p:nvPr/>
        </p:nvSpPr>
        <p:spPr>
          <a:xfrm>
            <a:off x="4623434" y="3929977"/>
            <a:ext cx="367518" cy="600820"/>
          </a:xfrm>
          <a:custGeom>
            <a:avLst/>
            <a:gdLst/>
            <a:ahLst/>
            <a:cxnLst/>
            <a:rect l="0" t="0" r="0" b="0"/>
            <a:pathLst>
              <a:path w="367518" h="600820">
                <a:moveTo>
                  <a:pt x="274320" y="21945"/>
                </a:moveTo>
                <a:lnTo>
                  <a:pt x="265219" y="12843"/>
                </a:lnTo>
                <a:lnTo>
                  <a:pt x="260632" y="10162"/>
                </a:lnTo>
                <a:lnTo>
                  <a:pt x="250457" y="7183"/>
                </a:lnTo>
                <a:lnTo>
                  <a:pt x="242124" y="5859"/>
                </a:lnTo>
                <a:lnTo>
                  <a:pt x="238569" y="5506"/>
                </a:lnTo>
                <a:lnTo>
                  <a:pt x="229539" y="2574"/>
                </a:lnTo>
                <a:lnTo>
                  <a:pt x="224463" y="458"/>
                </a:lnTo>
                <a:lnTo>
                  <a:pt x="218223" y="0"/>
                </a:lnTo>
                <a:lnTo>
                  <a:pt x="211205" y="648"/>
                </a:lnTo>
                <a:lnTo>
                  <a:pt x="203668" y="2032"/>
                </a:lnTo>
                <a:lnTo>
                  <a:pt x="195786" y="2955"/>
                </a:lnTo>
                <a:lnTo>
                  <a:pt x="187675" y="3570"/>
                </a:lnTo>
                <a:lnTo>
                  <a:pt x="179409" y="3980"/>
                </a:lnTo>
                <a:lnTo>
                  <a:pt x="171041" y="5206"/>
                </a:lnTo>
                <a:lnTo>
                  <a:pt x="162606" y="6976"/>
                </a:lnTo>
                <a:lnTo>
                  <a:pt x="154123" y="9108"/>
                </a:lnTo>
                <a:lnTo>
                  <a:pt x="145612" y="12435"/>
                </a:lnTo>
                <a:lnTo>
                  <a:pt x="137080" y="16557"/>
                </a:lnTo>
                <a:lnTo>
                  <a:pt x="120932" y="25266"/>
                </a:lnTo>
                <a:lnTo>
                  <a:pt x="107405" y="32310"/>
                </a:lnTo>
                <a:lnTo>
                  <a:pt x="101131" y="36475"/>
                </a:lnTo>
                <a:lnTo>
                  <a:pt x="95043" y="41157"/>
                </a:lnTo>
                <a:lnTo>
                  <a:pt x="89080" y="46183"/>
                </a:lnTo>
                <a:lnTo>
                  <a:pt x="83200" y="51439"/>
                </a:lnTo>
                <a:lnTo>
                  <a:pt x="71586" y="62358"/>
                </a:lnTo>
                <a:lnTo>
                  <a:pt x="62614" y="73561"/>
                </a:lnTo>
                <a:lnTo>
                  <a:pt x="58887" y="79216"/>
                </a:lnTo>
                <a:lnTo>
                  <a:pt x="54747" y="93119"/>
                </a:lnTo>
                <a:lnTo>
                  <a:pt x="53644" y="100827"/>
                </a:lnTo>
                <a:lnTo>
                  <a:pt x="54957" y="117011"/>
                </a:lnTo>
                <a:lnTo>
                  <a:pt x="59668" y="133729"/>
                </a:lnTo>
                <a:lnTo>
                  <a:pt x="68112" y="150685"/>
                </a:lnTo>
                <a:lnTo>
                  <a:pt x="73983" y="160159"/>
                </a:lnTo>
                <a:lnTo>
                  <a:pt x="80755" y="170285"/>
                </a:lnTo>
                <a:lnTo>
                  <a:pt x="95898" y="191696"/>
                </a:lnTo>
                <a:lnTo>
                  <a:pt x="112155" y="213913"/>
                </a:lnTo>
                <a:lnTo>
                  <a:pt x="121442" y="225171"/>
                </a:lnTo>
                <a:lnTo>
                  <a:pt x="131444" y="236486"/>
                </a:lnTo>
                <a:lnTo>
                  <a:pt x="141922" y="247840"/>
                </a:lnTo>
                <a:lnTo>
                  <a:pt x="153670" y="259219"/>
                </a:lnTo>
                <a:lnTo>
                  <a:pt x="166264" y="270615"/>
                </a:lnTo>
                <a:lnTo>
                  <a:pt x="179423" y="282023"/>
                </a:lnTo>
                <a:lnTo>
                  <a:pt x="196768" y="298200"/>
                </a:lnTo>
                <a:lnTo>
                  <a:pt x="273501" y="373059"/>
                </a:lnTo>
                <a:lnTo>
                  <a:pt x="288061" y="387466"/>
                </a:lnTo>
                <a:lnTo>
                  <a:pt x="302531" y="404690"/>
                </a:lnTo>
                <a:lnTo>
                  <a:pt x="316940" y="423794"/>
                </a:lnTo>
                <a:lnTo>
                  <a:pt x="331308" y="444149"/>
                </a:lnTo>
                <a:lnTo>
                  <a:pt x="341840" y="460577"/>
                </a:lnTo>
                <a:lnTo>
                  <a:pt x="349814" y="474387"/>
                </a:lnTo>
                <a:lnTo>
                  <a:pt x="356082" y="486450"/>
                </a:lnTo>
                <a:lnTo>
                  <a:pt x="360261" y="497350"/>
                </a:lnTo>
                <a:lnTo>
                  <a:pt x="363046" y="507475"/>
                </a:lnTo>
                <a:lnTo>
                  <a:pt x="364904" y="517081"/>
                </a:lnTo>
                <a:lnTo>
                  <a:pt x="366967" y="535376"/>
                </a:lnTo>
                <a:lnTo>
                  <a:pt x="367517" y="544255"/>
                </a:lnTo>
                <a:lnTo>
                  <a:pt x="365027" y="551126"/>
                </a:lnTo>
                <a:lnTo>
                  <a:pt x="360509" y="556660"/>
                </a:lnTo>
                <a:lnTo>
                  <a:pt x="354640" y="561302"/>
                </a:lnTo>
                <a:lnTo>
                  <a:pt x="347869" y="566302"/>
                </a:lnTo>
                <a:lnTo>
                  <a:pt x="332727" y="576937"/>
                </a:lnTo>
                <a:lnTo>
                  <a:pt x="323735" y="581487"/>
                </a:lnTo>
                <a:lnTo>
                  <a:pt x="313931" y="585473"/>
                </a:lnTo>
                <a:lnTo>
                  <a:pt x="303585" y="589083"/>
                </a:lnTo>
                <a:lnTo>
                  <a:pt x="292878" y="591490"/>
                </a:lnTo>
                <a:lnTo>
                  <a:pt x="281930" y="593094"/>
                </a:lnTo>
                <a:lnTo>
                  <a:pt x="270821" y="594164"/>
                </a:lnTo>
                <a:lnTo>
                  <a:pt x="257700" y="595829"/>
                </a:lnTo>
                <a:lnTo>
                  <a:pt x="227881" y="600220"/>
                </a:lnTo>
                <a:lnTo>
                  <a:pt x="212881" y="600819"/>
                </a:lnTo>
                <a:lnTo>
                  <a:pt x="198118" y="600266"/>
                </a:lnTo>
                <a:lnTo>
                  <a:pt x="183514" y="598945"/>
                </a:lnTo>
                <a:lnTo>
                  <a:pt x="169015" y="598064"/>
                </a:lnTo>
                <a:lnTo>
                  <a:pt x="140206" y="597085"/>
                </a:lnTo>
                <a:lnTo>
                  <a:pt x="122046" y="595872"/>
                </a:lnTo>
                <a:lnTo>
                  <a:pt x="79008" y="591984"/>
                </a:lnTo>
                <a:lnTo>
                  <a:pt x="62197" y="589613"/>
                </a:lnTo>
                <a:lnTo>
                  <a:pt x="49085" y="587081"/>
                </a:lnTo>
                <a:lnTo>
                  <a:pt x="38439" y="584440"/>
                </a:lnTo>
                <a:lnTo>
                  <a:pt x="29436" y="582679"/>
                </a:lnTo>
                <a:lnTo>
                  <a:pt x="21529" y="581505"/>
                </a:lnTo>
                <a:lnTo>
                  <a:pt x="0" y="5791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83"/>
          <p:cNvSpPr/>
          <p:nvPr/>
        </p:nvSpPr>
        <p:spPr>
          <a:xfrm>
            <a:off x="4709159" y="3994785"/>
            <a:ext cx="188596" cy="822961"/>
          </a:xfrm>
          <a:custGeom>
            <a:avLst/>
            <a:gdLst/>
            <a:ahLst/>
            <a:cxnLst/>
            <a:rect l="0" t="0" r="0" b="0"/>
            <a:pathLst>
              <a:path w="188596" h="822961">
                <a:moveTo>
                  <a:pt x="0" y="0"/>
                </a:moveTo>
                <a:lnTo>
                  <a:pt x="5892" y="12735"/>
                </a:lnTo>
                <a:lnTo>
                  <a:pt x="7382" y="19312"/>
                </a:lnTo>
                <a:lnTo>
                  <a:pt x="9290" y="39092"/>
                </a:lnTo>
                <a:lnTo>
                  <a:pt x="13019" y="53569"/>
                </a:lnTo>
                <a:lnTo>
                  <a:pt x="17852" y="69528"/>
                </a:lnTo>
                <a:lnTo>
                  <a:pt x="23174" y="87099"/>
                </a:lnTo>
                <a:lnTo>
                  <a:pt x="28715" y="107608"/>
                </a:lnTo>
                <a:lnTo>
                  <a:pt x="31812" y="131963"/>
                </a:lnTo>
                <a:lnTo>
                  <a:pt x="32639" y="145125"/>
                </a:lnTo>
                <a:lnTo>
                  <a:pt x="34142" y="158663"/>
                </a:lnTo>
                <a:lnTo>
                  <a:pt x="36096" y="172450"/>
                </a:lnTo>
                <a:lnTo>
                  <a:pt x="38352" y="186404"/>
                </a:lnTo>
                <a:lnTo>
                  <a:pt x="66331" y="335730"/>
                </a:lnTo>
                <a:lnTo>
                  <a:pt x="79963" y="398768"/>
                </a:lnTo>
                <a:lnTo>
                  <a:pt x="87599" y="431580"/>
                </a:lnTo>
                <a:lnTo>
                  <a:pt x="94595" y="459171"/>
                </a:lnTo>
                <a:lnTo>
                  <a:pt x="101163" y="483278"/>
                </a:lnTo>
                <a:lnTo>
                  <a:pt x="164664" y="706896"/>
                </a:lnTo>
                <a:lnTo>
                  <a:pt x="172641" y="737964"/>
                </a:lnTo>
                <a:lnTo>
                  <a:pt x="181505" y="776611"/>
                </a:lnTo>
                <a:lnTo>
                  <a:pt x="183868" y="788250"/>
                </a:lnTo>
                <a:lnTo>
                  <a:pt x="188595" y="8229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84"/>
          <p:cNvSpPr/>
          <p:nvPr/>
        </p:nvSpPr>
        <p:spPr>
          <a:xfrm>
            <a:off x="4820602" y="4020502"/>
            <a:ext cx="240031" cy="737236"/>
          </a:xfrm>
          <a:custGeom>
            <a:avLst/>
            <a:gdLst/>
            <a:ahLst/>
            <a:cxnLst/>
            <a:rect l="0" t="0" r="0" b="0"/>
            <a:pathLst>
              <a:path w="240031" h="737236">
                <a:moveTo>
                  <a:pt x="0" y="0"/>
                </a:moveTo>
                <a:lnTo>
                  <a:pt x="5892" y="12735"/>
                </a:lnTo>
                <a:lnTo>
                  <a:pt x="10583" y="30491"/>
                </a:lnTo>
                <a:lnTo>
                  <a:pt x="16134" y="44984"/>
                </a:lnTo>
                <a:lnTo>
                  <a:pt x="20281" y="52849"/>
                </a:lnTo>
                <a:lnTo>
                  <a:pt x="24951" y="60950"/>
                </a:lnTo>
                <a:lnTo>
                  <a:pt x="29016" y="70161"/>
                </a:lnTo>
                <a:lnTo>
                  <a:pt x="36074" y="90555"/>
                </a:lnTo>
                <a:lnTo>
                  <a:pt x="40241" y="101328"/>
                </a:lnTo>
                <a:lnTo>
                  <a:pt x="44925" y="112319"/>
                </a:lnTo>
                <a:lnTo>
                  <a:pt x="49953" y="123457"/>
                </a:lnTo>
                <a:lnTo>
                  <a:pt x="60619" y="148532"/>
                </a:lnTo>
                <a:lnTo>
                  <a:pt x="82988" y="203436"/>
                </a:lnTo>
                <a:lnTo>
                  <a:pt x="89616" y="217539"/>
                </a:lnTo>
                <a:lnTo>
                  <a:pt x="96891" y="231703"/>
                </a:lnTo>
                <a:lnTo>
                  <a:pt x="104599" y="245909"/>
                </a:lnTo>
                <a:lnTo>
                  <a:pt x="115453" y="270620"/>
                </a:lnTo>
                <a:lnTo>
                  <a:pt x="142753" y="338715"/>
                </a:lnTo>
                <a:lnTo>
                  <a:pt x="155176" y="372495"/>
                </a:lnTo>
                <a:lnTo>
                  <a:pt x="200175" y="506206"/>
                </a:lnTo>
                <a:lnTo>
                  <a:pt x="205840" y="524160"/>
                </a:lnTo>
                <a:lnTo>
                  <a:pt x="214675" y="554271"/>
                </a:lnTo>
                <a:lnTo>
                  <a:pt x="225003" y="592642"/>
                </a:lnTo>
                <a:lnTo>
                  <a:pt x="234096" y="628141"/>
                </a:lnTo>
                <a:lnTo>
                  <a:pt x="236074" y="639741"/>
                </a:lnTo>
                <a:lnTo>
                  <a:pt x="237393" y="651284"/>
                </a:lnTo>
                <a:lnTo>
                  <a:pt x="238858" y="673317"/>
                </a:lnTo>
                <a:lnTo>
                  <a:pt x="239249" y="683193"/>
                </a:lnTo>
                <a:lnTo>
                  <a:pt x="240030" y="7372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85"/>
          <p:cNvSpPr/>
          <p:nvPr/>
        </p:nvSpPr>
        <p:spPr>
          <a:xfrm>
            <a:off x="5917882" y="464629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8572"/>
                </a:moveTo>
                <a:lnTo>
                  <a:pt x="0" y="4021"/>
                </a:lnTo>
                <a:lnTo>
                  <a:pt x="953" y="2680"/>
                </a:lnTo>
                <a:lnTo>
                  <a:pt x="2540" y="1787"/>
                </a:lnTo>
                <a:lnTo>
                  <a:pt x="4551" y="1191"/>
                </a:lnTo>
                <a:lnTo>
                  <a:pt x="4939" y="794"/>
                </a:lnTo>
                <a:lnTo>
                  <a:pt x="4245" y="529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86"/>
          <p:cNvSpPr/>
          <p:nvPr/>
        </p:nvSpPr>
        <p:spPr>
          <a:xfrm>
            <a:off x="4643134" y="3731928"/>
            <a:ext cx="2541648" cy="1666309"/>
          </a:xfrm>
          <a:custGeom>
            <a:avLst/>
            <a:gdLst/>
            <a:ahLst/>
            <a:cxnLst/>
            <a:rect l="0" t="0" r="0" b="0"/>
            <a:pathLst>
              <a:path w="2541648" h="1666309">
                <a:moveTo>
                  <a:pt x="940420" y="74262"/>
                </a:moveTo>
                <a:lnTo>
                  <a:pt x="876211" y="62330"/>
                </a:lnTo>
                <a:lnTo>
                  <a:pt x="811955" y="53208"/>
                </a:lnTo>
                <a:lnTo>
                  <a:pt x="747334" y="58602"/>
                </a:lnTo>
                <a:lnTo>
                  <a:pt x="666377" y="68840"/>
                </a:lnTo>
                <a:lnTo>
                  <a:pt x="604164" y="86308"/>
                </a:lnTo>
                <a:lnTo>
                  <a:pt x="510674" y="117810"/>
                </a:lnTo>
                <a:lnTo>
                  <a:pt x="440873" y="144950"/>
                </a:lnTo>
                <a:lnTo>
                  <a:pt x="371930" y="182307"/>
                </a:lnTo>
                <a:lnTo>
                  <a:pt x="303243" y="223538"/>
                </a:lnTo>
                <a:lnTo>
                  <a:pt x="235584" y="267823"/>
                </a:lnTo>
                <a:lnTo>
                  <a:pt x="193455" y="303481"/>
                </a:lnTo>
                <a:lnTo>
                  <a:pt x="155046" y="339015"/>
                </a:lnTo>
                <a:lnTo>
                  <a:pt x="119878" y="374810"/>
                </a:lnTo>
                <a:lnTo>
                  <a:pt x="88372" y="412944"/>
                </a:lnTo>
                <a:lnTo>
                  <a:pt x="61035" y="452117"/>
                </a:lnTo>
                <a:lnTo>
                  <a:pt x="38090" y="492705"/>
                </a:lnTo>
                <a:lnTo>
                  <a:pt x="21542" y="536144"/>
                </a:lnTo>
                <a:lnTo>
                  <a:pt x="10378" y="580850"/>
                </a:lnTo>
                <a:lnTo>
                  <a:pt x="3193" y="626120"/>
                </a:lnTo>
                <a:lnTo>
                  <a:pt x="0" y="671640"/>
                </a:lnTo>
                <a:lnTo>
                  <a:pt x="3661" y="717270"/>
                </a:lnTo>
                <a:lnTo>
                  <a:pt x="12590" y="762951"/>
                </a:lnTo>
                <a:lnTo>
                  <a:pt x="26084" y="808653"/>
                </a:lnTo>
                <a:lnTo>
                  <a:pt x="46686" y="856906"/>
                </a:lnTo>
                <a:lnTo>
                  <a:pt x="72670" y="905974"/>
                </a:lnTo>
                <a:lnTo>
                  <a:pt x="103269" y="953181"/>
                </a:lnTo>
                <a:lnTo>
                  <a:pt x="138458" y="1002103"/>
                </a:lnTo>
                <a:lnTo>
                  <a:pt x="178228" y="1051468"/>
                </a:lnTo>
                <a:lnTo>
                  <a:pt x="224478" y="1098808"/>
                </a:lnTo>
                <a:lnTo>
                  <a:pt x="276149" y="1145248"/>
                </a:lnTo>
                <a:lnTo>
                  <a:pt x="331816" y="1191288"/>
                </a:lnTo>
                <a:lnTo>
                  <a:pt x="391482" y="1237150"/>
                </a:lnTo>
                <a:lnTo>
                  <a:pt x="458005" y="1282933"/>
                </a:lnTo>
                <a:lnTo>
                  <a:pt x="527894" y="1327729"/>
                </a:lnTo>
                <a:lnTo>
                  <a:pt x="597055" y="1369863"/>
                </a:lnTo>
                <a:lnTo>
                  <a:pt x="670974" y="1410815"/>
                </a:lnTo>
                <a:lnTo>
                  <a:pt x="822532" y="1491432"/>
                </a:lnTo>
                <a:lnTo>
                  <a:pt x="897233" y="1526440"/>
                </a:lnTo>
                <a:lnTo>
                  <a:pt x="972661" y="1557875"/>
                </a:lnTo>
                <a:lnTo>
                  <a:pt x="1050635" y="1587720"/>
                </a:lnTo>
                <a:lnTo>
                  <a:pt x="1129739" y="1611780"/>
                </a:lnTo>
                <a:lnTo>
                  <a:pt x="1208395" y="1631046"/>
                </a:lnTo>
                <a:lnTo>
                  <a:pt x="1284627" y="1645958"/>
                </a:lnTo>
                <a:lnTo>
                  <a:pt x="1359784" y="1656396"/>
                </a:lnTo>
                <a:lnTo>
                  <a:pt x="1433509" y="1663257"/>
                </a:lnTo>
                <a:lnTo>
                  <a:pt x="1504376" y="1666308"/>
                </a:lnTo>
                <a:lnTo>
                  <a:pt x="1576513" y="1665122"/>
                </a:lnTo>
                <a:lnTo>
                  <a:pt x="1648895" y="1660468"/>
                </a:lnTo>
                <a:lnTo>
                  <a:pt x="1719166" y="1652050"/>
                </a:lnTo>
                <a:lnTo>
                  <a:pt x="1785957" y="1639418"/>
                </a:lnTo>
                <a:lnTo>
                  <a:pt x="1850568" y="1624279"/>
                </a:lnTo>
                <a:lnTo>
                  <a:pt x="1914208" y="1608026"/>
                </a:lnTo>
                <a:lnTo>
                  <a:pt x="1977417" y="1586197"/>
                </a:lnTo>
                <a:lnTo>
                  <a:pt x="2039483" y="1560620"/>
                </a:lnTo>
                <a:lnTo>
                  <a:pt x="2098818" y="1533378"/>
                </a:lnTo>
                <a:lnTo>
                  <a:pt x="2154399" y="1505396"/>
                </a:lnTo>
                <a:lnTo>
                  <a:pt x="2207677" y="1476131"/>
                </a:lnTo>
                <a:lnTo>
                  <a:pt x="2283961" y="1427525"/>
                </a:lnTo>
                <a:lnTo>
                  <a:pt x="2349639" y="1375976"/>
                </a:lnTo>
                <a:lnTo>
                  <a:pt x="2390969" y="1338284"/>
                </a:lnTo>
                <a:lnTo>
                  <a:pt x="2426484" y="1299307"/>
                </a:lnTo>
                <a:lnTo>
                  <a:pt x="2458144" y="1258806"/>
                </a:lnTo>
                <a:lnTo>
                  <a:pt x="2488089" y="1215406"/>
                </a:lnTo>
                <a:lnTo>
                  <a:pt x="2512193" y="1168177"/>
                </a:lnTo>
                <a:lnTo>
                  <a:pt x="2529574" y="1118611"/>
                </a:lnTo>
                <a:lnTo>
                  <a:pt x="2537299" y="1068007"/>
                </a:lnTo>
                <a:lnTo>
                  <a:pt x="2540732" y="1016941"/>
                </a:lnTo>
                <a:lnTo>
                  <a:pt x="2541647" y="991322"/>
                </a:lnTo>
                <a:lnTo>
                  <a:pt x="2540353" y="964718"/>
                </a:lnTo>
                <a:lnTo>
                  <a:pt x="2537585" y="937457"/>
                </a:lnTo>
                <a:lnTo>
                  <a:pt x="2533834" y="909758"/>
                </a:lnTo>
                <a:lnTo>
                  <a:pt x="2527524" y="881767"/>
                </a:lnTo>
                <a:lnTo>
                  <a:pt x="2519507" y="853580"/>
                </a:lnTo>
                <a:lnTo>
                  <a:pt x="2510352" y="825265"/>
                </a:lnTo>
                <a:lnTo>
                  <a:pt x="2499486" y="796863"/>
                </a:lnTo>
                <a:lnTo>
                  <a:pt x="2487481" y="768403"/>
                </a:lnTo>
                <a:lnTo>
                  <a:pt x="2474714" y="739906"/>
                </a:lnTo>
                <a:lnTo>
                  <a:pt x="2460488" y="711381"/>
                </a:lnTo>
                <a:lnTo>
                  <a:pt x="2445289" y="682840"/>
                </a:lnTo>
                <a:lnTo>
                  <a:pt x="2429441" y="654289"/>
                </a:lnTo>
                <a:lnTo>
                  <a:pt x="2411256" y="626681"/>
                </a:lnTo>
                <a:lnTo>
                  <a:pt x="2391512" y="599704"/>
                </a:lnTo>
                <a:lnTo>
                  <a:pt x="2370730" y="573146"/>
                </a:lnTo>
                <a:lnTo>
                  <a:pt x="2348303" y="545917"/>
                </a:lnTo>
                <a:lnTo>
                  <a:pt x="2300524" y="490261"/>
                </a:lnTo>
                <a:lnTo>
                  <a:pt x="2274829" y="463037"/>
                </a:lnTo>
                <a:lnTo>
                  <a:pt x="2248174" y="436315"/>
                </a:lnTo>
                <a:lnTo>
                  <a:pt x="2191251" y="384717"/>
                </a:lnTo>
                <a:lnTo>
                  <a:pt x="2127853" y="336384"/>
                </a:lnTo>
                <a:lnTo>
                  <a:pt x="2061576" y="289503"/>
                </a:lnTo>
                <a:lnTo>
                  <a:pt x="1992114" y="244219"/>
                </a:lnTo>
                <a:lnTo>
                  <a:pt x="1916792" y="201868"/>
                </a:lnTo>
                <a:lnTo>
                  <a:pt x="1838866" y="163361"/>
                </a:lnTo>
                <a:lnTo>
                  <a:pt x="1799417" y="145091"/>
                </a:lnTo>
                <a:lnTo>
                  <a:pt x="1758829" y="128149"/>
                </a:lnTo>
                <a:lnTo>
                  <a:pt x="1717484" y="112092"/>
                </a:lnTo>
                <a:lnTo>
                  <a:pt x="1675633" y="96624"/>
                </a:lnTo>
                <a:lnTo>
                  <a:pt x="1632493" y="82502"/>
                </a:lnTo>
                <a:lnTo>
                  <a:pt x="1588492" y="69278"/>
                </a:lnTo>
                <a:lnTo>
                  <a:pt x="1543918" y="56651"/>
                </a:lnTo>
                <a:lnTo>
                  <a:pt x="1498010" y="45377"/>
                </a:lnTo>
                <a:lnTo>
                  <a:pt x="1451211" y="35002"/>
                </a:lnTo>
                <a:lnTo>
                  <a:pt x="1403820" y="25229"/>
                </a:lnTo>
                <a:lnTo>
                  <a:pt x="1356034" y="17761"/>
                </a:lnTo>
                <a:lnTo>
                  <a:pt x="1307984" y="11829"/>
                </a:lnTo>
                <a:lnTo>
                  <a:pt x="1259758" y="6923"/>
                </a:lnTo>
                <a:lnTo>
                  <a:pt x="1210462" y="3652"/>
                </a:lnTo>
                <a:lnTo>
                  <a:pt x="1160454" y="1471"/>
                </a:lnTo>
                <a:lnTo>
                  <a:pt x="1109969" y="17"/>
                </a:lnTo>
                <a:lnTo>
                  <a:pt x="1059168" y="0"/>
                </a:lnTo>
                <a:lnTo>
                  <a:pt x="957002" y="2521"/>
                </a:lnTo>
                <a:lnTo>
                  <a:pt x="906708" y="5480"/>
                </a:lnTo>
                <a:lnTo>
                  <a:pt x="807644" y="13847"/>
                </a:lnTo>
                <a:lnTo>
                  <a:pt x="758558" y="20650"/>
                </a:lnTo>
                <a:lnTo>
                  <a:pt x="709641" y="28996"/>
                </a:lnTo>
                <a:lnTo>
                  <a:pt x="660838" y="38369"/>
                </a:lnTo>
                <a:lnTo>
                  <a:pt x="613062" y="49381"/>
                </a:lnTo>
                <a:lnTo>
                  <a:pt x="565972" y="61485"/>
                </a:lnTo>
                <a:lnTo>
                  <a:pt x="519338" y="74316"/>
                </a:lnTo>
                <a:lnTo>
                  <a:pt x="476819" y="87633"/>
                </a:lnTo>
                <a:lnTo>
                  <a:pt x="399096" y="115129"/>
                </a:lnTo>
                <a:lnTo>
                  <a:pt x="339151" y="138145"/>
                </a:lnTo>
                <a:lnTo>
                  <a:pt x="263193" y="1685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How many yards of material from a 24-yard length of cloth remain after 3 pieces, each </a:t>
            </a:r>
            <a:r>
              <a:rPr lang="en-US" sz="2400" dirty="0" smtClean="0"/>
              <a:t>3½ </a:t>
            </a:r>
            <a:r>
              <a:rPr lang="en-US" sz="2400" dirty="0" smtClean="0"/>
              <a:t>yards long, and 5 pieces, each </a:t>
            </a:r>
            <a:r>
              <a:rPr lang="en-US" sz="2400" dirty="0" smtClean="0"/>
              <a:t>2¼ </a:t>
            </a:r>
            <a:r>
              <a:rPr lang="en-US" sz="2400" dirty="0" smtClean="0"/>
              <a:t>yards long, are removed?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1002"/>
          <p:cNvSpPr/>
          <p:nvPr/>
        </p:nvSpPr>
        <p:spPr>
          <a:xfrm>
            <a:off x="2531744" y="2352580"/>
            <a:ext cx="825304" cy="793528"/>
          </a:xfrm>
          <a:custGeom>
            <a:avLst/>
            <a:gdLst/>
            <a:ahLst/>
            <a:cxnLst/>
            <a:rect l="0" t="0" r="0" b="0"/>
            <a:pathLst>
              <a:path w="825304" h="793528">
                <a:moveTo>
                  <a:pt x="0" y="30575"/>
                </a:moveTo>
                <a:lnTo>
                  <a:pt x="13653" y="21473"/>
                </a:lnTo>
                <a:lnTo>
                  <a:pt x="25436" y="17005"/>
                </a:lnTo>
                <a:lnTo>
                  <a:pt x="45319" y="11949"/>
                </a:lnTo>
                <a:lnTo>
                  <a:pt x="62052" y="8009"/>
                </a:lnTo>
                <a:lnTo>
                  <a:pt x="82189" y="6258"/>
                </a:lnTo>
                <a:lnTo>
                  <a:pt x="103839" y="5480"/>
                </a:lnTo>
                <a:lnTo>
                  <a:pt x="114946" y="5272"/>
                </a:lnTo>
                <a:lnTo>
                  <a:pt x="130923" y="4181"/>
                </a:lnTo>
                <a:lnTo>
                  <a:pt x="171536" y="429"/>
                </a:lnTo>
                <a:lnTo>
                  <a:pt x="190558" y="0"/>
                </a:lnTo>
                <a:lnTo>
                  <a:pt x="208001" y="667"/>
                </a:lnTo>
                <a:lnTo>
                  <a:pt x="224393" y="2064"/>
                </a:lnTo>
                <a:lnTo>
                  <a:pt x="240083" y="2995"/>
                </a:lnTo>
                <a:lnTo>
                  <a:pt x="270216" y="4029"/>
                </a:lnTo>
                <a:lnTo>
                  <a:pt x="313956" y="4612"/>
                </a:lnTo>
                <a:lnTo>
                  <a:pt x="328367" y="6599"/>
                </a:lnTo>
                <a:lnTo>
                  <a:pt x="342736" y="9828"/>
                </a:lnTo>
                <a:lnTo>
                  <a:pt x="357079" y="13886"/>
                </a:lnTo>
                <a:lnTo>
                  <a:pt x="371403" y="17544"/>
                </a:lnTo>
                <a:lnTo>
                  <a:pt x="400018" y="24148"/>
                </a:lnTo>
                <a:lnTo>
                  <a:pt x="413364" y="28195"/>
                </a:lnTo>
                <a:lnTo>
                  <a:pt x="450350" y="42040"/>
                </a:lnTo>
                <a:lnTo>
                  <a:pt x="473841" y="49323"/>
                </a:lnTo>
                <a:lnTo>
                  <a:pt x="496981" y="58275"/>
                </a:lnTo>
                <a:lnTo>
                  <a:pt x="519013" y="68603"/>
                </a:lnTo>
                <a:lnTo>
                  <a:pt x="538330" y="79544"/>
                </a:lnTo>
                <a:lnTo>
                  <a:pt x="553901" y="93296"/>
                </a:lnTo>
                <a:lnTo>
                  <a:pt x="560720" y="100964"/>
                </a:lnTo>
                <a:lnTo>
                  <a:pt x="565266" y="108933"/>
                </a:lnTo>
                <a:lnTo>
                  <a:pt x="570317" y="125408"/>
                </a:lnTo>
                <a:lnTo>
                  <a:pt x="573161" y="146198"/>
                </a:lnTo>
                <a:lnTo>
                  <a:pt x="571286" y="161020"/>
                </a:lnTo>
                <a:lnTo>
                  <a:pt x="564875" y="182890"/>
                </a:lnTo>
                <a:lnTo>
                  <a:pt x="554403" y="203975"/>
                </a:lnTo>
                <a:lnTo>
                  <a:pt x="549625" y="211897"/>
                </a:lnTo>
                <a:lnTo>
                  <a:pt x="536696" y="225780"/>
                </a:lnTo>
                <a:lnTo>
                  <a:pt x="513351" y="244306"/>
                </a:lnTo>
                <a:lnTo>
                  <a:pt x="488337" y="264400"/>
                </a:lnTo>
                <a:lnTo>
                  <a:pt x="471357" y="278324"/>
                </a:lnTo>
                <a:lnTo>
                  <a:pt x="446684" y="293424"/>
                </a:lnTo>
                <a:lnTo>
                  <a:pt x="427838" y="314196"/>
                </a:lnTo>
                <a:lnTo>
                  <a:pt x="416750" y="331886"/>
                </a:lnTo>
                <a:lnTo>
                  <a:pt x="413823" y="340068"/>
                </a:lnTo>
                <a:lnTo>
                  <a:pt x="415061" y="354500"/>
                </a:lnTo>
                <a:lnTo>
                  <a:pt x="416725" y="363682"/>
                </a:lnTo>
                <a:lnTo>
                  <a:pt x="423654" y="378965"/>
                </a:lnTo>
                <a:lnTo>
                  <a:pt x="428169" y="385707"/>
                </a:lnTo>
                <a:lnTo>
                  <a:pt x="448175" y="404298"/>
                </a:lnTo>
                <a:lnTo>
                  <a:pt x="469064" y="416067"/>
                </a:lnTo>
                <a:lnTo>
                  <a:pt x="494223" y="428599"/>
                </a:lnTo>
                <a:lnTo>
                  <a:pt x="521280" y="443695"/>
                </a:lnTo>
                <a:lnTo>
                  <a:pt x="535163" y="450768"/>
                </a:lnTo>
                <a:lnTo>
                  <a:pt x="549180" y="457388"/>
                </a:lnTo>
                <a:lnTo>
                  <a:pt x="563288" y="463707"/>
                </a:lnTo>
                <a:lnTo>
                  <a:pt x="577455" y="470777"/>
                </a:lnTo>
                <a:lnTo>
                  <a:pt x="591663" y="478348"/>
                </a:lnTo>
                <a:lnTo>
                  <a:pt x="605897" y="486253"/>
                </a:lnTo>
                <a:lnTo>
                  <a:pt x="621101" y="493428"/>
                </a:lnTo>
                <a:lnTo>
                  <a:pt x="636953" y="500116"/>
                </a:lnTo>
                <a:lnTo>
                  <a:pt x="653235" y="506479"/>
                </a:lnTo>
                <a:lnTo>
                  <a:pt x="667901" y="513579"/>
                </a:lnTo>
                <a:lnTo>
                  <a:pt x="681487" y="521170"/>
                </a:lnTo>
                <a:lnTo>
                  <a:pt x="706743" y="536272"/>
                </a:lnTo>
                <a:lnTo>
                  <a:pt x="730668" y="549334"/>
                </a:lnTo>
                <a:lnTo>
                  <a:pt x="745240" y="558342"/>
                </a:lnTo>
                <a:lnTo>
                  <a:pt x="761622" y="569109"/>
                </a:lnTo>
                <a:lnTo>
                  <a:pt x="779210" y="581050"/>
                </a:lnTo>
                <a:lnTo>
                  <a:pt x="801294" y="599398"/>
                </a:lnTo>
                <a:lnTo>
                  <a:pt x="819081" y="620437"/>
                </a:lnTo>
                <a:lnTo>
                  <a:pt x="823231" y="626699"/>
                </a:lnTo>
                <a:lnTo>
                  <a:pt x="825046" y="632778"/>
                </a:lnTo>
                <a:lnTo>
                  <a:pt x="825303" y="638736"/>
                </a:lnTo>
                <a:lnTo>
                  <a:pt x="824522" y="644613"/>
                </a:lnTo>
                <a:lnTo>
                  <a:pt x="821115" y="653683"/>
                </a:lnTo>
                <a:lnTo>
                  <a:pt x="815473" y="661842"/>
                </a:lnTo>
                <a:lnTo>
                  <a:pt x="806615" y="671818"/>
                </a:lnTo>
                <a:lnTo>
                  <a:pt x="791248" y="680062"/>
                </a:lnTo>
                <a:lnTo>
                  <a:pt x="771719" y="687853"/>
                </a:lnTo>
                <a:lnTo>
                  <a:pt x="750339" y="697666"/>
                </a:lnTo>
                <a:lnTo>
                  <a:pt x="725597" y="705837"/>
                </a:lnTo>
                <a:lnTo>
                  <a:pt x="712331" y="709349"/>
                </a:lnTo>
                <a:lnTo>
                  <a:pt x="684892" y="715792"/>
                </a:lnTo>
                <a:lnTo>
                  <a:pt x="628471" y="727690"/>
                </a:lnTo>
                <a:lnTo>
                  <a:pt x="448731" y="762094"/>
                </a:lnTo>
                <a:lnTo>
                  <a:pt x="422639" y="767809"/>
                </a:lnTo>
                <a:lnTo>
                  <a:pt x="399295" y="773524"/>
                </a:lnTo>
                <a:lnTo>
                  <a:pt x="379395" y="779240"/>
                </a:lnTo>
                <a:lnTo>
                  <a:pt x="358485" y="782415"/>
                </a:lnTo>
                <a:lnTo>
                  <a:pt x="337445" y="784778"/>
                </a:lnTo>
                <a:lnTo>
                  <a:pt x="327833" y="786742"/>
                </a:lnTo>
                <a:lnTo>
                  <a:pt x="300038" y="7935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03"/>
          <p:cNvSpPr/>
          <p:nvPr/>
        </p:nvSpPr>
        <p:spPr>
          <a:xfrm>
            <a:off x="3671887" y="324040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04"/>
          <p:cNvSpPr/>
          <p:nvPr/>
        </p:nvSpPr>
        <p:spPr>
          <a:xfrm>
            <a:off x="3912554" y="2572102"/>
            <a:ext cx="863915" cy="788319"/>
          </a:xfrm>
          <a:custGeom>
            <a:avLst/>
            <a:gdLst/>
            <a:ahLst/>
            <a:cxnLst/>
            <a:rect l="0" t="0" r="0" b="0"/>
            <a:pathLst>
              <a:path w="863915" h="788319">
                <a:moveTo>
                  <a:pt x="625155" y="8220"/>
                </a:moveTo>
                <a:lnTo>
                  <a:pt x="625155" y="3669"/>
                </a:lnTo>
                <a:lnTo>
                  <a:pt x="624203" y="2329"/>
                </a:lnTo>
                <a:lnTo>
                  <a:pt x="622616" y="1435"/>
                </a:lnTo>
                <a:lnTo>
                  <a:pt x="620605" y="839"/>
                </a:lnTo>
                <a:lnTo>
                  <a:pt x="604122" y="0"/>
                </a:lnTo>
                <a:lnTo>
                  <a:pt x="581518" y="2344"/>
                </a:lnTo>
                <a:lnTo>
                  <a:pt x="567488" y="4303"/>
                </a:lnTo>
                <a:lnTo>
                  <a:pt x="541741" y="6479"/>
                </a:lnTo>
                <a:lnTo>
                  <a:pt x="516645" y="7446"/>
                </a:lnTo>
                <a:lnTo>
                  <a:pt x="489616" y="7876"/>
                </a:lnTo>
                <a:lnTo>
                  <a:pt x="475740" y="8943"/>
                </a:lnTo>
                <a:lnTo>
                  <a:pt x="461728" y="10607"/>
                </a:lnTo>
                <a:lnTo>
                  <a:pt x="447624" y="12669"/>
                </a:lnTo>
                <a:lnTo>
                  <a:pt x="433459" y="14044"/>
                </a:lnTo>
                <a:lnTo>
                  <a:pt x="419253" y="14960"/>
                </a:lnTo>
                <a:lnTo>
                  <a:pt x="405020" y="15571"/>
                </a:lnTo>
                <a:lnTo>
                  <a:pt x="386006" y="17883"/>
                </a:lnTo>
                <a:lnTo>
                  <a:pt x="363805" y="21330"/>
                </a:lnTo>
                <a:lnTo>
                  <a:pt x="339479" y="25532"/>
                </a:lnTo>
                <a:lnTo>
                  <a:pt x="318500" y="28334"/>
                </a:lnTo>
                <a:lnTo>
                  <a:pt x="299751" y="30202"/>
                </a:lnTo>
                <a:lnTo>
                  <a:pt x="282489" y="31447"/>
                </a:lnTo>
                <a:lnTo>
                  <a:pt x="266219" y="33230"/>
                </a:lnTo>
                <a:lnTo>
                  <a:pt x="250609" y="35371"/>
                </a:lnTo>
                <a:lnTo>
                  <a:pt x="235440" y="37751"/>
                </a:lnTo>
                <a:lnTo>
                  <a:pt x="217708" y="41242"/>
                </a:lnTo>
                <a:lnTo>
                  <a:pt x="177685" y="50201"/>
                </a:lnTo>
                <a:lnTo>
                  <a:pt x="161107" y="54305"/>
                </a:lnTo>
                <a:lnTo>
                  <a:pt x="126027" y="63679"/>
                </a:lnTo>
                <a:lnTo>
                  <a:pt x="113443" y="66206"/>
                </a:lnTo>
                <a:lnTo>
                  <a:pt x="109707" y="67832"/>
                </a:lnTo>
                <a:lnTo>
                  <a:pt x="107215" y="69869"/>
                </a:lnTo>
                <a:lnTo>
                  <a:pt x="105555" y="72180"/>
                </a:lnTo>
                <a:lnTo>
                  <a:pt x="105400" y="73720"/>
                </a:lnTo>
                <a:lnTo>
                  <a:pt x="106249" y="74746"/>
                </a:lnTo>
                <a:lnTo>
                  <a:pt x="107768" y="75431"/>
                </a:lnTo>
                <a:lnTo>
                  <a:pt x="108781" y="76840"/>
                </a:lnTo>
                <a:lnTo>
                  <a:pt x="111158" y="83374"/>
                </a:lnTo>
                <a:lnTo>
                  <a:pt x="115090" y="88612"/>
                </a:lnTo>
                <a:lnTo>
                  <a:pt x="117472" y="99195"/>
                </a:lnTo>
                <a:lnTo>
                  <a:pt x="118108" y="106017"/>
                </a:lnTo>
                <a:lnTo>
                  <a:pt x="116273" y="121218"/>
                </a:lnTo>
                <a:lnTo>
                  <a:pt x="114451" y="129272"/>
                </a:lnTo>
                <a:lnTo>
                  <a:pt x="111331" y="135594"/>
                </a:lnTo>
                <a:lnTo>
                  <a:pt x="87666" y="160012"/>
                </a:lnTo>
                <a:lnTo>
                  <a:pt x="62244" y="182843"/>
                </a:lnTo>
                <a:lnTo>
                  <a:pt x="45407" y="197273"/>
                </a:lnTo>
                <a:lnTo>
                  <a:pt x="24298" y="222059"/>
                </a:lnTo>
                <a:lnTo>
                  <a:pt x="4199" y="244201"/>
                </a:lnTo>
                <a:lnTo>
                  <a:pt x="1512" y="250578"/>
                </a:lnTo>
                <a:lnTo>
                  <a:pt x="0" y="259523"/>
                </a:lnTo>
                <a:lnTo>
                  <a:pt x="1692" y="262433"/>
                </a:lnTo>
                <a:lnTo>
                  <a:pt x="8653" y="268206"/>
                </a:lnTo>
                <a:lnTo>
                  <a:pt x="29597" y="279673"/>
                </a:lnTo>
                <a:lnTo>
                  <a:pt x="53089" y="288252"/>
                </a:lnTo>
                <a:lnTo>
                  <a:pt x="73089" y="293969"/>
                </a:lnTo>
                <a:lnTo>
                  <a:pt x="97217" y="299685"/>
                </a:lnTo>
                <a:lnTo>
                  <a:pt x="151513" y="311115"/>
                </a:lnTo>
                <a:lnTo>
                  <a:pt x="198432" y="319688"/>
                </a:lnTo>
                <a:lnTo>
                  <a:pt x="253080" y="328260"/>
                </a:lnTo>
                <a:lnTo>
                  <a:pt x="272330" y="332070"/>
                </a:lnTo>
                <a:lnTo>
                  <a:pt x="291831" y="336515"/>
                </a:lnTo>
                <a:lnTo>
                  <a:pt x="311500" y="341383"/>
                </a:lnTo>
                <a:lnTo>
                  <a:pt x="439298" y="375540"/>
                </a:lnTo>
                <a:lnTo>
                  <a:pt x="479343" y="387403"/>
                </a:lnTo>
                <a:lnTo>
                  <a:pt x="512707" y="398168"/>
                </a:lnTo>
                <a:lnTo>
                  <a:pt x="541617" y="408203"/>
                </a:lnTo>
                <a:lnTo>
                  <a:pt x="567558" y="417750"/>
                </a:lnTo>
                <a:lnTo>
                  <a:pt x="614162" y="435979"/>
                </a:lnTo>
                <a:lnTo>
                  <a:pt x="634019" y="445792"/>
                </a:lnTo>
                <a:lnTo>
                  <a:pt x="652019" y="456145"/>
                </a:lnTo>
                <a:lnTo>
                  <a:pt x="668783" y="466857"/>
                </a:lnTo>
                <a:lnTo>
                  <a:pt x="685673" y="476855"/>
                </a:lnTo>
                <a:lnTo>
                  <a:pt x="702648" y="486379"/>
                </a:lnTo>
                <a:lnTo>
                  <a:pt x="719679" y="495585"/>
                </a:lnTo>
                <a:lnTo>
                  <a:pt x="739606" y="508390"/>
                </a:lnTo>
                <a:lnTo>
                  <a:pt x="761464" y="523594"/>
                </a:lnTo>
                <a:lnTo>
                  <a:pt x="784607" y="540398"/>
                </a:lnTo>
                <a:lnTo>
                  <a:pt x="801942" y="554458"/>
                </a:lnTo>
                <a:lnTo>
                  <a:pt x="826282" y="577700"/>
                </a:lnTo>
                <a:lnTo>
                  <a:pt x="843450" y="597555"/>
                </a:lnTo>
                <a:lnTo>
                  <a:pt x="850695" y="606850"/>
                </a:lnTo>
                <a:lnTo>
                  <a:pt x="858746" y="624798"/>
                </a:lnTo>
                <a:lnTo>
                  <a:pt x="863277" y="648427"/>
                </a:lnTo>
                <a:lnTo>
                  <a:pt x="863914" y="655052"/>
                </a:lnTo>
                <a:lnTo>
                  <a:pt x="862432" y="662327"/>
                </a:lnTo>
                <a:lnTo>
                  <a:pt x="855707" y="678029"/>
                </a:lnTo>
                <a:lnTo>
                  <a:pt x="846368" y="689453"/>
                </a:lnTo>
                <a:lnTo>
                  <a:pt x="833962" y="698658"/>
                </a:lnTo>
                <a:lnTo>
                  <a:pt x="815749" y="709099"/>
                </a:lnTo>
                <a:lnTo>
                  <a:pt x="792413" y="717549"/>
                </a:lnTo>
                <a:lnTo>
                  <a:pt x="755041" y="727662"/>
                </a:lnTo>
                <a:lnTo>
                  <a:pt x="729555" y="733737"/>
                </a:lnTo>
                <a:lnTo>
                  <a:pt x="639001" y="751145"/>
                </a:lnTo>
                <a:lnTo>
                  <a:pt x="606544" y="756874"/>
                </a:lnTo>
                <a:lnTo>
                  <a:pt x="542589" y="765135"/>
                </a:lnTo>
                <a:lnTo>
                  <a:pt x="501531" y="770005"/>
                </a:lnTo>
                <a:lnTo>
                  <a:pt x="467492" y="773252"/>
                </a:lnTo>
                <a:lnTo>
                  <a:pt x="438131" y="775416"/>
                </a:lnTo>
                <a:lnTo>
                  <a:pt x="380194" y="778462"/>
                </a:lnTo>
                <a:lnTo>
                  <a:pt x="333691" y="7883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05"/>
          <p:cNvSpPr/>
          <p:nvPr/>
        </p:nvSpPr>
        <p:spPr>
          <a:xfrm>
            <a:off x="2557462" y="3686175"/>
            <a:ext cx="188596" cy="205741"/>
          </a:xfrm>
          <a:custGeom>
            <a:avLst/>
            <a:gdLst/>
            <a:ahLst/>
            <a:cxnLst/>
            <a:rect l="0" t="0" r="0" b="0"/>
            <a:pathLst>
              <a:path w="188596" h="205741">
                <a:moveTo>
                  <a:pt x="0" y="0"/>
                </a:moveTo>
                <a:lnTo>
                  <a:pt x="9102" y="13652"/>
                </a:lnTo>
                <a:lnTo>
                  <a:pt x="12735" y="20531"/>
                </a:lnTo>
                <a:lnTo>
                  <a:pt x="16110" y="27975"/>
                </a:lnTo>
                <a:lnTo>
                  <a:pt x="19313" y="35795"/>
                </a:lnTo>
                <a:lnTo>
                  <a:pt x="23352" y="43865"/>
                </a:lnTo>
                <a:lnTo>
                  <a:pt x="27951" y="52104"/>
                </a:lnTo>
                <a:lnTo>
                  <a:pt x="32921" y="60453"/>
                </a:lnTo>
                <a:lnTo>
                  <a:pt x="40045" y="69830"/>
                </a:lnTo>
                <a:lnTo>
                  <a:pt x="48604" y="79890"/>
                </a:lnTo>
                <a:lnTo>
                  <a:pt x="58120" y="90408"/>
                </a:lnTo>
                <a:lnTo>
                  <a:pt x="81394" y="114793"/>
                </a:lnTo>
                <a:lnTo>
                  <a:pt x="94268" y="127964"/>
                </a:lnTo>
                <a:lnTo>
                  <a:pt x="105708" y="138649"/>
                </a:lnTo>
                <a:lnTo>
                  <a:pt x="116192" y="147678"/>
                </a:lnTo>
                <a:lnTo>
                  <a:pt x="126039" y="155602"/>
                </a:lnTo>
                <a:lnTo>
                  <a:pt x="134508" y="161837"/>
                </a:lnTo>
                <a:lnTo>
                  <a:pt x="142060" y="166946"/>
                </a:lnTo>
                <a:lnTo>
                  <a:pt x="148999" y="171305"/>
                </a:lnTo>
                <a:lnTo>
                  <a:pt x="156483" y="177068"/>
                </a:lnTo>
                <a:lnTo>
                  <a:pt x="164329" y="183768"/>
                </a:lnTo>
                <a:lnTo>
                  <a:pt x="188595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06"/>
          <p:cNvSpPr/>
          <p:nvPr/>
        </p:nvSpPr>
        <p:spPr>
          <a:xfrm>
            <a:off x="2574607" y="3737610"/>
            <a:ext cx="180023" cy="257176"/>
          </a:xfrm>
          <a:custGeom>
            <a:avLst/>
            <a:gdLst/>
            <a:ahLst/>
            <a:cxnLst/>
            <a:rect l="0" t="0" r="0" b="0"/>
            <a:pathLst>
              <a:path w="180023" h="257176">
                <a:moveTo>
                  <a:pt x="180022" y="0"/>
                </a:moveTo>
                <a:lnTo>
                  <a:pt x="180022" y="22143"/>
                </a:lnTo>
                <a:lnTo>
                  <a:pt x="177482" y="29208"/>
                </a:lnTo>
                <a:lnTo>
                  <a:pt x="175472" y="33760"/>
                </a:lnTo>
                <a:lnTo>
                  <a:pt x="171274" y="41556"/>
                </a:lnTo>
                <a:lnTo>
                  <a:pt x="158989" y="62919"/>
                </a:lnTo>
                <a:lnTo>
                  <a:pt x="126906" y="115374"/>
                </a:lnTo>
                <a:lnTo>
                  <a:pt x="116037" y="130256"/>
                </a:lnTo>
                <a:lnTo>
                  <a:pt x="105933" y="142082"/>
                </a:lnTo>
                <a:lnTo>
                  <a:pt x="96339" y="151871"/>
                </a:lnTo>
                <a:lnTo>
                  <a:pt x="85181" y="164113"/>
                </a:lnTo>
                <a:lnTo>
                  <a:pt x="60083" y="192954"/>
                </a:lnTo>
                <a:lnTo>
                  <a:pt x="50533" y="204836"/>
                </a:lnTo>
                <a:lnTo>
                  <a:pt x="43214" y="214662"/>
                </a:lnTo>
                <a:lnTo>
                  <a:pt x="37382" y="223118"/>
                </a:lnTo>
                <a:lnTo>
                  <a:pt x="31588" y="229708"/>
                </a:lnTo>
                <a:lnTo>
                  <a:pt x="25822" y="235053"/>
                </a:lnTo>
                <a:lnTo>
                  <a:pt x="20072" y="239569"/>
                </a:lnTo>
                <a:lnTo>
                  <a:pt x="16239" y="243533"/>
                </a:lnTo>
                <a:lnTo>
                  <a:pt x="13683" y="247128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7"/>
          <p:cNvSpPr/>
          <p:nvPr/>
        </p:nvSpPr>
        <p:spPr>
          <a:xfrm>
            <a:off x="3088957" y="3695119"/>
            <a:ext cx="564913" cy="428254"/>
          </a:xfrm>
          <a:custGeom>
            <a:avLst/>
            <a:gdLst/>
            <a:ahLst/>
            <a:cxnLst/>
            <a:rect l="0" t="0" r="0" b="0"/>
            <a:pathLst>
              <a:path w="564913" h="428254">
                <a:moveTo>
                  <a:pt x="0" y="25346"/>
                </a:moveTo>
                <a:lnTo>
                  <a:pt x="9102" y="16244"/>
                </a:lnTo>
                <a:lnTo>
                  <a:pt x="13688" y="13563"/>
                </a:lnTo>
                <a:lnTo>
                  <a:pt x="23864" y="10584"/>
                </a:lnTo>
                <a:lnTo>
                  <a:pt x="37276" y="9260"/>
                </a:lnTo>
                <a:lnTo>
                  <a:pt x="53715" y="7719"/>
                </a:lnTo>
                <a:lnTo>
                  <a:pt x="63432" y="5974"/>
                </a:lnTo>
                <a:lnTo>
                  <a:pt x="73721" y="3859"/>
                </a:lnTo>
                <a:lnTo>
                  <a:pt x="84390" y="2449"/>
                </a:lnTo>
                <a:lnTo>
                  <a:pt x="95312" y="1508"/>
                </a:lnTo>
                <a:lnTo>
                  <a:pt x="106404" y="882"/>
                </a:lnTo>
                <a:lnTo>
                  <a:pt x="128888" y="185"/>
                </a:lnTo>
                <a:lnTo>
                  <a:pt x="140218" y="0"/>
                </a:lnTo>
                <a:lnTo>
                  <a:pt x="152534" y="828"/>
                </a:lnTo>
                <a:lnTo>
                  <a:pt x="165507" y="2333"/>
                </a:lnTo>
                <a:lnTo>
                  <a:pt x="178918" y="4289"/>
                </a:lnTo>
                <a:lnTo>
                  <a:pt x="191668" y="6545"/>
                </a:lnTo>
                <a:lnTo>
                  <a:pt x="203979" y="9002"/>
                </a:lnTo>
                <a:lnTo>
                  <a:pt x="215996" y="11592"/>
                </a:lnTo>
                <a:lnTo>
                  <a:pt x="227818" y="13319"/>
                </a:lnTo>
                <a:lnTo>
                  <a:pt x="239508" y="14471"/>
                </a:lnTo>
                <a:lnTo>
                  <a:pt x="251112" y="15238"/>
                </a:lnTo>
                <a:lnTo>
                  <a:pt x="261705" y="16702"/>
                </a:lnTo>
                <a:lnTo>
                  <a:pt x="271625" y="18631"/>
                </a:lnTo>
                <a:lnTo>
                  <a:pt x="288362" y="23314"/>
                </a:lnTo>
                <a:lnTo>
                  <a:pt x="304092" y="31305"/>
                </a:lnTo>
                <a:lnTo>
                  <a:pt x="314857" y="36884"/>
                </a:lnTo>
                <a:lnTo>
                  <a:pt x="318490" y="40658"/>
                </a:lnTo>
                <a:lnTo>
                  <a:pt x="320912" y="45079"/>
                </a:lnTo>
                <a:lnTo>
                  <a:pt x="322526" y="49931"/>
                </a:lnTo>
                <a:lnTo>
                  <a:pt x="322650" y="54118"/>
                </a:lnTo>
                <a:lnTo>
                  <a:pt x="321780" y="57863"/>
                </a:lnTo>
                <a:lnTo>
                  <a:pt x="320248" y="61311"/>
                </a:lnTo>
                <a:lnTo>
                  <a:pt x="317321" y="64563"/>
                </a:lnTo>
                <a:lnTo>
                  <a:pt x="304100" y="73690"/>
                </a:lnTo>
                <a:lnTo>
                  <a:pt x="288118" y="82426"/>
                </a:lnTo>
                <a:lnTo>
                  <a:pt x="276960" y="88180"/>
                </a:lnTo>
                <a:lnTo>
                  <a:pt x="263111" y="93912"/>
                </a:lnTo>
                <a:lnTo>
                  <a:pt x="247431" y="100587"/>
                </a:lnTo>
                <a:lnTo>
                  <a:pt x="230937" y="109904"/>
                </a:lnTo>
                <a:lnTo>
                  <a:pt x="214687" y="121308"/>
                </a:lnTo>
                <a:lnTo>
                  <a:pt x="208391" y="126169"/>
                </a:lnTo>
                <a:lnTo>
                  <a:pt x="208460" y="127804"/>
                </a:lnTo>
                <a:lnTo>
                  <a:pt x="209458" y="129846"/>
                </a:lnTo>
                <a:lnTo>
                  <a:pt x="211076" y="132160"/>
                </a:lnTo>
                <a:lnTo>
                  <a:pt x="220494" y="137271"/>
                </a:lnTo>
                <a:lnTo>
                  <a:pt x="336061" y="185233"/>
                </a:lnTo>
                <a:lnTo>
                  <a:pt x="378913" y="201499"/>
                </a:lnTo>
                <a:lnTo>
                  <a:pt x="398341" y="208504"/>
                </a:lnTo>
                <a:lnTo>
                  <a:pt x="415103" y="216031"/>
                </a:lnTo>
                <a:lnTo>
                  <a:pt x="430088" y="223907"/>
                </a:lnTo>
                <a:lnTo>
                  <a:pt x="443888" y="232015"/>
                </a:lnTo>
                <a:lnTo>
                  <a:pt x="460708" y="241230"/>
                </a:lnTo>
                <a:lnTo>
                  <a:pt x="499716" y="261629"/>
                </a:lnTo>
                <a:lnTo>
                  <a:pt x="515072" y="271450"/>
                </a:lnTo>
                <a:lnTo>
                  <a:pt x="527214" y="280856"/>
                </a:lnTo>
                <a:lnTo>
                  <a:pt x="537213" y="289983"/>
                </a:lnTo>
                <a:lnTo>
                  <a:pt x="544832" y="297973"/>
                </a:lnTo>
                <a:lnTo>
                  <a:pt x="550864" y="305205"/>
                </a:lnTo>
                <a:lnTo>
                  <a:pt x="555838" y="311931"/>
                </a:lnTo>
                <a:lnTo>
                  <a:pt x="561364" y="324484"/>
                </a:lnTo>
                <a:lnTo>
                  <a:pt x="563820" y="336413"/>
                </a:lnTo>
                <a:lnTo>
                  <a:pt x="564912" y="348066"/>
                </a:lnTo>
                <a:lnTo>
                  <a:pt x="563297" y="352887"/>
                </a:lnTo>
                <a:lnTo>
                  <a:pt x="560317" y="357054"/>
                </a:lnTo>
                <a:lnTo>
                  <a:pt x="551925" y="364224"/>
                </a:lnTo>
                <a:lnTo>
                  <a:pt x="541845" y="370586"/>
                </a:lnTo>
                <a:lnTo>
                  <a:pt x="525935" y="376589"/>
                </a:lnTo>
                <a:lnTo>
                  <a:pt x="498098" y="385323"/>
                </a:lnTo>
                <a:lnTo>
                  <a:pt x="463091" y="396807"/>
                </a:lnTo>
                <a:lnTo>
                  <a:pt x="449698" y="399669"/>
                </a:lnTo>
                <a:lnTo>
                  <a:pt x="433148" y="402530"/>
                </a:lnTo>
                <a:lnTo>
                  <a:pt x="414496" y="405389"/>
                </a:lnTo>
                <a:lnTo>
                  <a:pt x="399203" y="408248"/>
                </a:lnTo>
                <a:lnTo>
                  <a:pt x="386150" y="411106"/>
                </a:lnTo>
                <a:lnTo>
                  <a:pt x="374591" y="413964"/>
                </a:lnTo>
                <a:lnTo>
                  <a:pt x="364027" y="416822"/>
                </a:lnTo>
                <a:lnTo>
                  <a:pt x="354128" y="419680"/>
                </a:lnTo>
                <a:lnTo>
                  <a:pt x="274320" y="4282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08"/>
          <p:cNvSpPr/>
          <p:nvPr/>
        </p:nvSpPr>
        <p:spPr>
          <a:xfrm>
            <a:off x="2240279" y="4279516"/>
            <a:ext cx="3137537" cy="246764"/>
          </a:xfrm>
          <a:custGeom>
            <a:avLst/>
            <a:gdLst/>
            <a:ahLst/>
            <a:cxnLst/>
            <a:rect l="0" t="0" r="0" b="0"/>
            <a:pathLst>
              <a:path w="3137537" h="246764">
                <a:moveTo>
                  <a:pt x="0" y="246763"/>
                </a:moveTo>
                <a:lnTo>
                  <a:pt x="626038" y="246763"/>
                </a:lnTo>
                <a:lnTo>
                  <a:pt x="816683" y="242213"/>
                </a:lnTo>
                <a:lnTo>
                  <a:pt x="884498" y="238967"/>
                </a:lnTo>
                <a:lnTo>
                  <a:pt x="1065984" y="226251"/>
                </a:lnTo>
                <a:lnTo>
                  <a:pt x="1552879" y="182691"/>
                </a:lnTo>
                <a:lnTo>
                  <a:pt x="1622032" y="176059"/>
                </a:lnTo>
                <a:lnTo>
                  <a:pt x="1653807" y="172005"/>
                </a:lnTo>
                <a:lnTo>
                  <a:pt x="1684515" y="167397"/>
                </a:lnTo>
                <a:lnTo>
                  <a:pt x="1714513" y="162420"/>
                </a:lnTo>
                <a:lnTo>
                  <a:pt x="1744037" y="158149"/>
                </a:lnTo>
                <a:lnTo>
                  <a:pt x="1832048" y="146636"/>
                </a:lnTo>
                <a:lnTo>
                  <a:pt x="1923108" y="132536"/>
                </a:lnTo>
                <a:lnTo>
                  <a:pt x="1981840" y="125193"/>
                </a:lnTo>
                <a:lnTo>
                  <a:pt x="2010837" y="120949"/>
                </a:lnTo>
                <a:lnTo>
                  <a:pt x="2096203" y="106827"/>
                </a:lnTo>
                <a:lnTo>
                  <a:pt x="2177165" y="95234"/>
                </a:lnTo>
                <a:lnTo>
                  <a:pt x="2232867" y="85438"/>
                </a:lnTo>
                <a:lnTo>
                  <a:pt x="2317776" y="78313"/>
                </a:lnTo>
                <a:lnTo>
                  <a:pt x="2398709" y="71652"/>
                </a:lnTo>
                <a:lnTo>
                  <a:pt x="2554466" y="55240"/>
                </a:lnTo>
                <a:lnTo>
                  <a:pt x="2696966" y="38160"/>
                </a:lnTo>
                <a:lnTo>
                  <a:pt x="2802388" y="30663"/>
                </a:lnTo>
                <a:lnTo>
                  <a:pt x="2900079" y="23819"/>
                </a:lnTo>
                <a:lnTo>
                  <a:pt x="2987902" y="17270"/>
                </a:lnTo>
                <a:lnTo>
                  <a:pt x="3054931" y="9673"/>
                </a:lnTo>
                <a:lnTo>
                  <a:pt x="3123090" y="2298"/>
                </a:lnTo>
                <a:lnTo>
                  <a:pt x="3135878" y="0"/>
                </a:lnTo>
                <a:lnTo>
                  <a:pt x="3137536" y="67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09"/>
          <p:cNvSpPr/>
          <p:nvPr/>
        </p:nvSpPr>
        <p:spPr>
          <a:xfrm>
            <a:off x="2823209" y="4843462"/>
            <a:ext cx="98443" cy="685801"/>
          </a:xfrm>
          <a:custGeom>
            <a:avLst/>
            <a:gdLst/>
            <a:ahLst/>
            <a:cxnLst/>
            <a:rect l="0" t="0" r="0" b="0"/>
            <a:pathLst>
              <a:path w="98443" h="685801">
                <a:moveTo>
                  <a:pt x="85726" y="0"/>
                </a:moveTo>
                <a:lnTo>
                  <a:pt x="85726" y="9102"/>
                </a:lnTo>
                <a:lnTo>
                  <a:pt x="88266" y="21190"/>
                </a:lnTo>
                <a:lnTo>
                  <a:pt x="90276" y="28414"/>
                </a:lnTo>
                <a:lnTo>
                  <a:pt x="92570" y="40851"/>
                </a:lnTo>
                <a:lnTo>
                  <a:pt x="97657" y="74988"/>
                </a:lnTo>
                <a:lnTo>
                  <a:pt x="98442" y="90950"/>
                </a:lnTo>
                <a:lnTo>
                  <a:pt x="98014" y="105401"/>
                </a:lnTo>
                <a:lnTo>
                  <a:pt x="96775" y="118845"/>
                </a:lnTo>
                <a:lnTo>
                  <a:pt x="95949" y="131617"/>
                </a:lnTo>
                <a:lnTo>
                  <a:pt x="95032" y="155970"/>
                </a:lnTo>
                <a:lnTo>
                  <a:pt x="93835" y="167797"/>
                </a:lnTo>
                <a:lnTo>
                  <a:pt x="92084" y="179492"/>
                </a:lnTo>
                <a:lnTo>
                  <a:pt x="89965" y="191099"/>
                </a:lnTo>
                <a:lnTo>
                  <a:pt x="87599" y="202647"/>
                </a:lnTo>
                <a:lnTo>
                  <a:pt x="82431" y="225638"/>
                </a:lnTo>
                <a:lnTo>
                  <a:pt x="80671" y="239008"/>
                </a:lnTo>
                <a:lnTo>
                  <a:pt x="79499" y="253636"/>
                </a:lnTo>
                <a:lnTo>
                  <a:pt x="78717" y="269104"/>
                </a:lnTo>
                <a:lnTo>
                  <a:pt x="76290" y="287987"/>
                </a:lnTo>
                <a:lnTo>
                  <a:pt x="72768" y="309149"/>
                </a:lnTo>
                <a:lnTo>
                  <a:pt x="57978" y="391055"/>
                </a:lnTo>
                <a:lnTo>
                  <a:pt x="53892" y="408341"/>
                </a:lnTo>
                <a:lnTo>
                  <a:pt x="49263" y="424627"/>
                </a:lnTo>
                <a:lnTo>
                  <a:pt x="44272" y="440248"/>
                </a:lnTo>
                <a:lnTo>
                  <a:pt x="39992" y="455423"/>
                </a:lnTo>
                <a:lnTo>
                  <a:pt x="36187" y="470303"/>
                </a:lnTo>
                <a:lnTo>
                  <a:pt x="23235" y="523853"/>
                </a:lnTo>
                <a:lnTo>
                  <a:pt x="20253" y="539735"/>
                </a:lnTo>
                <a:lnTo>
                  <a:pt x="8622" y="612357"/>
                </a:lnTo>
                <a:lnTo>
                  <a:pt x="5748" y="628266"/>
                </a:lnTo>
                <a:lnTo>
                  <a:pt x="3832" y="640776"/>
                </a:lnTo>
                <a:lnTo>
                  <a:pt x="1704" y="659757"/>
                </a:lnTo>
                <a:lnTo>
                  <a:pt x="757" y="672003"/>
                </a:lnTo>
                <a:lnTo>
                  <a:pt x="0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10"/>
          <p:cNvSpPr/>
          <p:nvPr/>
        </p:nvSpPr>
        <p:spPr>
          <a:xfrm>
            <a:off x="3289472" y="4964504"/>
            <a:ext cx="677401" cy="577011"/>
          </a:xfrm>
          <a:custGeom>
            <a:avLst/>
            <a:gdLst/>
            <a:ahLst/>
            <a:cxnLst/>
            <a:rect l="0" t="0" r="0" b="0"/>
            <a:pathLst>
              <a:path w="677401" h="577011">
                <a:moveTo>
                  <a:pt x="279545" y="530468"/>
                </a:moveTo>
                <a:lnTo>
                  <a:pt x="302299" y="530468"/>
                </a:lnTo>
                <a:lnTo>
                  <a:pt x="316011" y="527928"/>
                </a:lnTo>
                <a:lnTo>
                  <a:pt x="321001" y="525918"/>
                </a:lnTo>
                <a:lnTo>
                  <a:pt x="336705" y="523683"/>
                </a:lnTo>
                <a:lnTo>
                  <a:pt x="356384" y="521738"/>
                </a:lnTo>
                <a:lnTo>
                  <a:pt x="366966" y="519886"/>
                </a:lnTo>
                <a:lnTo>
                  <a:pt x="377831" y="517698"/>
                </a:lnTo>
                <a:lnTo>
                  <a:pt x="389836" y="514334"/>
                </a:lnTo>
                <a:lnTo>
                  <a:pt x="402603" y="510187"/>
                </a:lnTo>
                <a:lnTo>
                  <a:pt x="415876" y="505518"/>
                </a:lnTo>
                <a:lnTo>
                  <a:pt x="428535" y="501452"/>
                </a:lnTo>
                <a:lnTo>
                  <a:pt x="440784" y="497789"/>
                </a:lnTo>
                <a:lnTo>
                  <a:pt x="452760" y="494394"/>
                </a:lnTo>
                <a:lnTo>
                  <a:pt x="464554" y="490227"/>
                </a:lnTo>
                <a:lnTo>
                  <a:pt x="476227" y="485543"/>
                </a:lnTo>
                <a:lnTo>
                  <a:pt x="487819" y="480515"/>
                </a:lnTo>
                <a:lnTo>
                  <a:pt x="508319" y="467310"/>
                </a:lnTo>
                <a:lnTo>
                  <a:pt x="526955" y="451915"/>
                </a:lnTo>
                <a:lnTo>
                  <a:pt x="544762" y="435548"/>
                </a:lnTo>
                <a:lnTo>
                  <a:pt x="564742" y="418749"/>
                </a:lnTo>
                <a:lnTo>
                  <a:pt x="584417" y="401757"/>
                </a:lnTo>
                <a:lnTo>
                  <a:pt x="599511" y="384681"/>
                </a:lnTo>
                <a:lnTo>
                  <a:pt x="606203" y="375174"/>
                </a:lnTo>
                <a:lnTo>
                  <a:pt x="612570" y="365026"/>
                </a:lnTo>
                <a:lnTo>
                  <a:pt x="618719" y="354451"/>
                </a:lnTo>
                <a:lnTo>
                  <a:pt x="623771" y="343591"/>
                </a:lnTo>
                <a:lnTo>
                  <a:pt x="628091" y="332541"/>
                </a:lnTo>
                <a:lnTo>
                  <a:pt x="631924" y="321364"/>
                </a:lnTo>
                <a:lnTo>
                  <a:pt x="634479" y="309151"/>
                </a:lnTo>
                <a:lnTo>
                  <a:pt x="636183" y="296246"/>
                </a:lnTo>
                <a:lnTo>
                  <a:pt x="637319" y="282879"/>
                </a:lnTo>
                <a:lnTo>
                  <a:pt x="638076" y="270159"/>
                </a:lnTo>
                <a:lnTo>
                  <a:pt x="638917" y="245865"/>
                </a:lnTo>
                <a:lnTo>
                  <a:pt x="637237" y="234053"/>
                </a:lnTo>
                <a:lnTo>
                  <a:pt x="634211" y="222368"/>
                </a:lnTo>
                <a:lnTo>
                  <a:pt x="630289" y="210768"/>
                </a:lnTo>
                <a:lnTo>
                  <a:pt x="620851" y="185179"/>
                </a:lnTo>
                <a:lnTo>
                  <a:pt x="615668" y="171688"/>
                </a:lnTo>
                <a:lnTo>
                  <a:pt x="609354" y="158884"/>
                </a:lnTo>
                <a:lnTo>
                  <a:pt x="602288" y="146538"/>
                </a:lnTo>
                <a:lnTo>
                  <a:pt x="594719" y="134497"/>
                </a:lnTo>
                <a:lnTo>
                  <a:pt x="586816" y="123612"/>
                </a:lnTo>
                <a:lnTo>
                  <a:pt x="578690" y="113498"/>
                </a:lnTo>
                <a:lnTo>
                  <a:pt x="570415" y="103898"/>
                </a:lnTo>
                <a:lnTo>
                  <a:pt x="560136" y="93688"/>
                </a:lnTo>
                <a:lnTo>
                  <a:pt x="548521" y="83072"/>
                </a:lnTo>
                <a:lnTo>
                  <a:pt x="536015" y="72184"/>
                </a:lnTo>
                <a:lnTo>
                  <a:pt x="522915" y="63020"/>
                </a:lnTo>
                <a:lnTo>
                  <a:pt x="509419" y="55006"/>
                </a:lnTo>
                <a:lnTo>
                  <a:pt x="495659" y="47759"/>
                </a:lnTo>
                <a:lnTo>
                  <a:pt x="481724" y="41022"/>
                </a:lnTo>
                <a:lnTo>
                  <a:pt x="467671" y="34626"/>
                </a:lnTo>
                <a:lnTo>
                  <a:pt x="453539" y="28457"/>
                </a:lnTo>
                <a:lnTo>
                  <a:pt x="438404" y="22439"/>
                </a:lnTo>
                <a:lnTo>
                  <a:pt x="406347" y="10672"/>
                </a:lnTo>
                <a:lnTo>
                  <a:pt x="389797" y="6773"/>
                </a:lnTo>
                <a:lnTo>
                  <a:pt x="373049" y="4173"/>
                </a:lnTo>
                <a:lnTo>
                  <a:pt x="356169" y="2440"/>
                </a:lnTo>
                <a:lnTo>
                  <a:pt x="339200" y="1284"/>
                </a:lnTo>
                <a:lnTo>
                  <a:pt x="322173" y="514"/>
                </a:lnTo>
                <a:lnTo>
                  <a:pt x="305105" y="0"/>
                </a:lnTo>
                <a:lnTo>
                  <a:pt x="288013" y="610"/>
                </a:lnTo>
                <a:lnTo>
                  <a:pt x="270903" y="1969"/>
                </a:lnTo>
                <a:lnTo>
                  <a:pt x="253781" y="3828"/>
                </a:lnTo>
                <a:lnTo>
                  <a:pt x="237604" y="6020"/>
                </a:lnTo>
                <a:lnTo>
                  <a:pt x="206929" y="10995"/>
                </a:lnTo>
                <a:lnTo>
                  <a:pt x="192082" y="14607"/>
                </a:lnTo>
                <a:lnTo>
                  <a:pt x="177422" y="18921"/>
                </a:lnTo>
                <a:lnTo>
                  <a:pt x="162885" y="23702"/>
                </a:lnTo>
                <a:lnTo>
                  <a:pt x="148432" y="30699"/>
                </a:lnTo>
                <a:lnTo>
                  <a:pt x="134034" y="39174"/>
                </a:lnTo>
                <a:lnTo>
                  <a:pt x="119673" y="48634"/>
                </a:lnTo>
                <a:lnTo>
                  <a:pt x="93555" y="66765"/>
                </a:lnTo>
                <a:lnTo>
                  <a:pt x="81257" y="75600"/>
                </a:lnTo>
                <a:lnTo>
                  <a:pt x="70200" y="86253"/>
                </a:lnTo>
                <a:lnTo>
                  <a:pt x="59972" y="98117"/>
                </a:lnTo>
                <a:lnTo>
                  <a:pt x="50295" y="110789"/>
                </a:lnTo>
                <a:lnTo>
                  <a:pt x="41939" y="123047"/>
                </a:lnTo>
                <a:lnTo>
                  <a:pt x="34464" y="135029"/>
                </a:lnTo>
                <a:lnTo>
                  <a:pt x="27575" y="146827"/>
                </a:lnTo>
                <a:lnTo>
                  <a:pt x="21077" y="159455"/>
                </a:lnTo>
                <a:lnTo>
                  <a:pt x="14841" y="172636"/>
                </a:lnTo>
                <a:lnTo>
                  <a:pt x="8778" y="186186"/>
                </a:lnTo>
                <a:lnTo>
                  <a:pt x="4736" y="199981"/>
                </a:lnTo>
                <a:lnTo>
                  <a:pt x="2042" y="213941"/>
                </a:lnTo>
                <a:lnTo>
                  <a:pt x="245" y="228010"/>
                </a:lnTo>
                <a:lnTo>
                  <a:pt x="0" y="242152"/>
                </a:lnTo>
                <a:lnTo>
                  <a:pt x="789" y="256343"/>
                </a:lnTo>
                <a:lnTo>
                  <a:pt x="2268" y="270565"/>
                </a:lnTo>
                <a:lnTo>
                  <a:pt x="5159" y="284810"/>
                </a:lnTo>
                <a:lnTo>
                  <a:pt x="8991" y="299068"/>
                </a:lnTo>
                <a:lnTo>
                  <a:pt x="13451" y="313337"/>
                </a:lnTo>
                <a:lnTo>
                  <a:pt x="19281" y="327611"/>
                </a:lnTo>
                <a:lnTo>
                  <a:pt x="26026" y="341890"/>
                </a:lnTo>
                <a:lnTo>
                  <a:pt x="33380" y="356172"/>
                </a:lnTo>
                <a:lnTo>
                  <a:pt x="42092" y="369504"/>
                </a:lnTo>
                <a:lnTo>
                  <a:pt x="51711" y="382201"/>
                </a:lnTo>
                <a:lnTo>
                  <a:pt x="61933" y="394476"/>
                </a:lnTo>
                <a:lnTo>
                  <a:pt x="72558" y="406469"/>
                </a:lnTo>
                <a:lnTo>
                  <a:pt x="94523" y="429955"/>
                </a:lnTo>
                <a:lnTo>
                  <a:pt x="128310" y="464597"/>
                </a:lnTo>
                <a:lnTo>
                  <a:pt x="140622" y="475124"/>
                </a:lnTo>
                <a:lnTo>
                  <a:pt x="153592" y="485000"/>
                </a:lnTo>
                <a:lnTo>
                  <a:pt x="167001" y="494441"/>
                </a:lnTo>
                <a:lnTo>
                  <a:pt x="181656" y="503593"/>
                </a:lnTo>
                <a:lnTo>
                  <a:pt x="197140" y="512551"/>
                </a:lnTo>
                <a:lnTo>
                  <a:pt x="213179" y="521381"/>
                </a:lnTo>
                <a:lnTo>
                  <a:pt x="228633" y="529173"/>
                </a:lnTo>
                <a:lnTo>
                  <a:pt x="243699" y="536272"/>
                </a:lnTo>
                <a:lnTo>
                  <a:pt x="258505" y="542910"/>
                </a:lnTo>
                <a:lnTo>
                  <a:pt x="274091" y="548288"/>
                </a:lnTo>
                <a:lnTo>
                  <a:pt x="290196" y="552825"/>
                </a:lnTo>
                <a:lnTo>
                  <a:pt x="322379" y="560407"/>
                </a:lnTo>
                <a:lnTo>
                  <a:pt x="381845" y="573035"/>
                </a:lnTo>
                <a:lnTo>
                  <a:pt x="396322" y="575992"/>
                </a:lnTo>
                <a:lnTo>
                  <a:pt x="410737" y="577010"/>
                </a:lnTo>
                <a:lnTo>
                  <a:pt x="425109" y="576736"/>
                </a:lnTo>
                <a:lnTo>
                  <a:pt x="439453" y="575601"/>
                </a:lnTo>
                <a:lnTo>
                  <a:pt x="452825" y="573892"/>
                </a:lnTo>
                <a:lnTo>
                  <a:pt x="465550" y="571800"/>
                </a:lnTo>
                <a:lnTo>
                  <a:pt x="477843" y="569452"/>
                </a:lnTo>
                <a:lnTo>
                  <a:pt x="501662" y="564305"/>
                </a:lnTo>
                <a:lnTo>
                  <a:pt x="513348" y="561599"/>
                </a:lnTo>
                <a:lnTo>
                  <a:pt x="533953" y="553511"/>
                </a:lnTo>
                <a:lnTo>
                  <a:pt x="575014" y="532798"/>
                </a:lnTo>
                <a:lnTo>
                  <a:pt x="592157" y="519121"/>
                </a:lnTo>
                <a:lnTo>
                  <a:pt x="607079" y="503517"/>
                </a:lnTo>
                <a:lnTo>
                  <a:pt x="623236" y="487057"/>
                </a:lnTo>
                <a:lnTo>
                  <a:pt x="634862" y="470217"/>
                </a:lnTo>
                <a:lnTo>
                  <a:pt x="644156" y="453207"/>
                </a:lnTo>
                <a:lnTo>
                  <a:pt x="654637" y="436122"/>
                </a:lnTo>
                <a:lnTo>
                  <a:pt x="663105" y="419004"/>
                </a:lnTo>
                <a:lnTo>
                  <a:pt x="666696" y="410439"/>
                </a:lnTo>
                <a:lnTo>
                  <a:pt x="670044" y="399014"/>
                </a:lnTo>
                <a:lnTo>
                  <a:pt x="673227" y="385682"/>
                </a:lnTo>
                <a:lnTo>
                  <a:pt x="676302" y="371079"/>
                </a:lnTo>
                <a:lnTo>
                  <a:pt x="677400" y="359439"/>
                </a:lnTo>
                <a:lnTo>
                  <a:pt x="676080" y="341425"/>
                </a:lnTo>
                <a:lnTo>
                  <a:pt x="674858" y="329609"/>
                </a:lnTo>
                <a:lnTo>
                  <a:pt x="673880" y="3161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11"/>
          <p:cNvSpPr/>
          <p:nvPr/>
        </p:nvSpPr>
        <p:spPr>
          <a:xfrm>
            <a:off x="4314825" y="5726429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12"/>
          <p:cNvSpPr/>
          <p:nvPr/>
        </p:nvSpPr>
        <p:spPr>
          <a:xfrm>
            <a:off x="4538616" y="5383883"/>
            <a:ext cx="532987" cy="633815"/>
          </a:xfrm>
          <a:custGeom>
            <a:avLst/>
            <a:gdLst/>
            <a:ahLst/>
            <a:cxnLst/>
            <a:rect l="0" t="0" r="0" b="0"/>
            <a:pathLst>
              <a:path w="532987" h="633815">
                <a:moveTo>
                  <a:pt x="513443" y="8219"/>
                </a:moveTo>
                <a:lnTo>
                  <a:pt x="526179" y="2328"/>
                </a:lnTo>
                <a:lnTo>
                  <a:pt x="532756" y="838"/>
                </a:lnTo>
                <a:lnTo>
                  <a:pt x="532986" y="441"/>
                </a:lnTo>
                <a:lnTo>
                  <a:pt x="528162" y="0"/>
                </a:lnTo>
                <a:lnTo>
                  <a:pt x="525160" y="834"/>
                </a:lnTo>
                <a:lnTo>
                  <a:pt x="515434" y="5608"/>
                </a:lnTo>
                <a:lnTo>
                  <a:pt x="506073" y="7059"/>
                </a:lnTo>
                <a:lnTo>
                  <a:pt x="471890" y="12426"/>
                </a:lnTo>
                <a:lnTo>
                  <a:pt x="459071" y="13882"/>
                </a:lnTo>
                <a:lnTo>
                  <a:pt x="446715" y="14851"/>
                </a:lnTo>
                <a:lnTo>
                  <a:pt x="434668" y="15498"/>
                </a:lnTo>
                <a:lnTo>
                  <a:pt x="422826" y="16881"/>
                </a:lnTo>
                <a:lnTo>
                  <a:pt x="411122" y="18757"/>
                </a:lnTo>
                <a:lnTo>
                  <a:pt x="399509" y="20959"/>
                </a:lnTo>
                <a:lnTo>
                  <a:pt x="387005" y="22427"/>
                </a:lnTo>
                <a:lnTo>
                  <a:pt x="373906" y="23406"/>
                </a:lnTo>
                <a:lnTo>
                  <a:pt x="360411" y="24059"/>
                </a:lnTo>
                <a:lnTo>
                  <a:pt x="347605" y="25447"/>
                </a:lnTo>
                <a:lnTo>
                  <a:pt x="335257" y="27324"/>
                </a:lnTo>
                <a:lnTo>
                  <a:pt x="323215" y="29528"/>
                </a:lnTo>
                <a:lnTo>
                  <a:pt x="310424" y="30998"/>
                </a:lnTo>
                <a:lnTo>
                  <a:pt x="297135" y="31977"/>
                </a:lnTo>
                <a:lnTo>
                  <a:pt x="283513" y="32630"/>
                </a:lnTo>
                <a:lnTo>
                  <a:pt x="265858" y="34971"/>
                </a:lnTo>
                <a:lnTo>
                  <a:pt x="245517" y="38436"/>
                </a:lnTo>
                <a:lnTo>
                  <a:pt x="204818" y="46414"/>
                </a:lnTo>
                <a:lnTo>
                  <a:pt x="174029" y="53135"/>
                </a:lnTo>
                <a:lnTo>
                  <a:pt x="140025" y="61836"/>
                </a:lnTo>
                <a:lnTo>
                  <a:pt x="121623" y="66824"/>
                </a:lnTo>
                <a:lnTo>
                  <a:pt x="106497" y="70149"/>
                </a:lnTo>
                <a:lnTo>
                  <a:pt x="93556" y="72366"/>
                </a:lnTo>
                <a:lnTo>
                  <a:pt x="82071" y="73843"/>
                </a:lnTo>
                <a:lnTo>
                  <a:pt x="72510" y="75781"/>
                </a:lnTo>
                <a:lnTo>
                  <a:pt x="56806" y="80474"/>
                </a:lnTo>
                <a:lnTo>
                  <a:pt x="43476" y="83195"/>
                </a:lnTo>
                <a:lnTo>
                  <a:pt x="27801" y="84727"/>
                </a:lnTo>
                <a:lnTo>
                  <a:pt x="14585" y="85181"/>
                </a:lnTo>
                <a:lnTo>
                  <a:pt x="9421" y="85244"/>
                </a:lnTo>
                <a:lnTo>
                  <a:pt x="5979" y="86239"/>
                </a:lnTo>
                <a:lnTo>
                  <a:pt x="3684" y="87855"/>
                </a:lnTo>
                <a:lnTo>
                  <a:pt x="2153" y="89885"/>
                </a:lnTo>
                <a:lnTo>
                  <a:pt x="1134" y="90285"/>
                </a:lnTo>
                <a:lnTo>
                  <a:pt x="453" y="89600"/>
                </a:lnTo>
                <a:lnTo>
                  <a:pt x="0" y="88191"/>
                </a:lnTo>
                <a:lnTo>
                  <a:pt x="651" y="87251"/>
                </a:lnTo>
                <a:lnTo>
                  <a:pt x="2037" y="86625"/>
                </a:lnTo>
                <a:lnTo>
                  <a:pt x="8538" y="85743"/>
                </a:lnTo>
                <a:lnTo>
                  <a:pt x="11105" y="85619"/>
                </a:lnTo>
                <a:lnTo>
                  <a:pt x="13768" y="84584"/>
                </a:lnTo>
                <a:lnTo>
                  <a:pt x="19268" y="80894"/>
                </a:lnTo>
                <a:lnTo>
                  <a:pt x="22068" y="80481"/>
                </a:lnTo>
                <a:lnTo>
                  <a:pt x="24888" y="81159"/>
                </a:lnTo>
                <a:lnTo>
                  <a:pt x="30560" y="83499"/>
                </a:lnTo>
                <a:lnTo>
                  <a:pt x="40061" y="84817"/>
                </a:lnTo>
                <a:lnTo>
                  <a:pt x="49369" y="85125"/>
                </a:lnTo>
                <a:lnTo>
                  <a:pt x="53565" y="86160"/>
                </a:lnTo>
                <a:lnTo>
                  <a:pt x="60768" y="89849"/>
                </a:lnTo>
                <a:lnTo>
                  <a:pt x="74106" y="99979"/>
                </a:lnTo>
                <a:lnTo>
                  <a:pt x="89688" y="109279"/>
                </a:lnTo>
                <a:lnTo>
                  <a:pt x="111979" y="123676"/>
                </a:lnTo>
                <a:lnTo>
                  <a:pt x="128322" y="134463"/>
                </a:lnTo>
                <a:lnTo>
                  <a:pt x="136681" y="141912"/>
                </a:lnTo>
                <a:lnTo>
                  <a:pt x="145111" y="150688"/>
                </a:lnTo>
                <a:lnTo>
                  <a:pt x="153589" y="160348"/>
                </a:lnTo>
                <a:lnTo>
                  <a:pt x="162098" y="169646"/>
                </a:lnTo>
                <a:lnTo>
                  <a:pt x="179173" y="187597"/>
                </a:lnTo>
                <a:lnTo>
                  <a:pt x="209401" y="218319"/>
                </a:lnTo>
                <a:lnTo>
                  <a:pt x="219309" y="229248"/>
                </a:lnTo>
                <a:lnTo>
                  <a:pt x="228771" y="240344"/>
                </a:lnTo>
                <a:lnTo>
                  <a:pt x="250715" y="267596"/>
                </a:lnTo>
                <a:lnTo>
                  <a:pt x="282693" y="308283"/>
                </a:lnTo>
                <a:lnTo>
                  <a:pt x="295792" y="327324"/>
                </a:lnTo>
                <a:lnTo>
                  <a:pt x="306430" y="344781"/>
                </a:lnTo>
                <a:lnTo>
                  <a:pt x="315427" y="361181"/>
                </a:lnTo>
                <a:lnTo>
                  <a:pt x="324282" y="375925"/>
                </a:lnTo>
                <a:lnTo>
                  <a:pt x="333044" y="389563"/>
                </a:lnTo>
                <a:lnTo>
                  <a:pt x="341742" y="402466"/>
                </a:lnTo>
                <a:lnTo>
                  <a:pt x="350399" y="419641"/>
                </a:lnTo>
                <a:lnTo>
                  <a:pt x="359027" y="439663"/>
                </a:lnTo>
                <a:lnTo>
                  <a:pt x="374329" y="479054"/>
                </a:lnTo>
                <a:lnTo>
                  <a:pt x="384304" y="506086"/>
                </a:lnTo>
                <a:lnTo>
                  <a:pt x="387346" y="518248"/>
                </a:lnTo>
                <a:lnTo>
                  <a:pt x="389373" y="530166"/>
                </a:lnTo>
                <a:lnTo>
                  <a:pt x="390725" y="541921"/>
                </a:lnTo>
                <a:lnTo>
                  <a:pt x="390674" y="552616"/>
                </a:lnTo>
                <a:lnTo>
                  <a:pt x="388077" y="572118"/>
                </a:lnTo>
                <a:lnTo>
                  <a:pt x="386288" y="587771"/>
                </a:lnTo>
                <a:lnTo>
                  <a:pt x="385810" y="594612"/>
                </a:lnTo>
                <a:lnTo>
                  <a:pt x="383587" y="601078"/>
                </a:lnTo>
                <a:lnTo>
                  <a:pt x="376037" y="613342"/>
                </a:lnTo>
                <a:lnTo>
                  <a:pt x="366332" y="622603"/>
                </a:lnTo>
                <a:lnTo>
                  <a:pt x="361077" y="626405"/>
                </a:lnTo>
                <a:lnTo>
                  <a:pt x="350157" y="630631"/>
                </a:lnTo>
                <a:lnTo>
                  <a:pt x="338002" y="632509"/>
                </a:lnTo>
                <a:lnTo>
                  <a:pt x="323074" y="633344"/>
                </a:lnTo>
                <a:lnTo>
                  <a:pt x="306915" y="633715"/>
                </a:lnTo>
                <a:lnTo>
                  <a:pt x="298606" y="633814"/>
                </a:lnTo>
                <a:lnTo>
                  <a:pt x="290208" y="632928"/>
                </a:lnTo>
                <a:lnTo>
                  <a:pt x="281752" y="631384"/>
                </a:lnTo>
                <a:lnTo>
                  <a:pt x="273258" y="629403"/>
                </a:lnTo>
                <a:lnTo>
                  <a:pt x="261880" y="626176"/>
                </a:lnTo>
                <a:lnTo>
                  <a:pt x="233998" y="617512"/>
                </a:lnTo>
                <a:lnTo>
                  <a:pt x="222371" y="614440"/>
                </a:lnTo>
                <a:lnTo>
                  <a:pt x="212715" y="612391"/>
                </a:lnTo>
                <a:lnTo>
                  <a:pt x="204373" y="611025"/>
                </a:lnTo>
                <a:lnTo>
                  <a:pt x="191191" y="608210"/>
                </a:lnTo>
                <a:lnTo>
                  <a:pt x="156226" y="600002"/>
                </a:lnTo>
                <a:lnTo>
                  <a:pt x="141948" y="597051"/>
                </a:lnTo>
                <a:lnTo>
                  <a:pt x="130525" y="595084"/>
                </a:lnTo>
                <a:lnTo>
                  <a:pt x="121005" y="593772"/>
                </a:lnTo>
                <a:lnTo>
                  <a:pt x="107886" y="592315"/>
                </a:lnTo>
                <a:lnTo>
                  <a:pt x="103054" y="591927"/>
                </a:lnTo>
                <a:lnTo>
                  <a:pt x="98881" y="592620"/>
                </a:lnTo>
                <a:lnTo>
                  <a:pt x="91704" y="595930"/>
                </a:lnTo>
                <a:lnTo>
                  <a:pt x="85338" y="603117"/>
                </a:lnTo>
                <a:lnTo>
                  <a:pt x="80287" y="611708"/>
                </a:lnTo>
                <a:lnTo>
                  <a:pt x="78042" y="618702"/>
                </a:lnTo>
                <a:lnTo>
                  <a:pt x="76491" y="620947"/>
                </a:lnTo>
                <a:lnTo>
                  <a:pt x="74504" y="622445"/>
                </a:lnTo>
                <a:lnTo>
                  <a:pt x="67674" y="625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13"/>
          <p:cNvSpPr/>
          <p:nvPr/>
        </p:nvSpPr>
        <p:spPr>
          <a:xfrm>
            <a:off x="4498737" y="5537835"/>
            <a:ext cx="628986" cy="752484"/>
          </a:xfrm>
          <a:custGeom>
            <a:avLst/>
            <a:gdLst/>
            <a:ahLst/>
            <a:cxnLst/>
            <a:rect l="0" t="0" r="0" b="0"/>
            <a:pathLst>
              <a:path w="628986" h="752484">
                <a:moveTo>
                  <a:pt x="561895" y="0"/>
                </a:moveTo>
                <a:lnTo>
                  <a:pt x="548242" y="4551"/>
                </a:lnTo>
                <a:lnTo>
                  <a:pt x="521220" y="11865"/>
                </a:lnTo>
                <a:lnTo>
                  <a:pt x="503346" y="16482"/>
                </a:lnTo>
                <a:lnTo>
                  <a:pt x="488572" y="19560"/>
                </a:lnTo>
                <a:lnTo>
                  <a:pt x="475865" y="21613"/>
                </a:lnTo>
                <a:lnTo>
                  <a:pt x="464537" y="22981"/>
                </a:lnTo>
                <a:lnTo>
                  <a:pt x="393984" y="29458"/>
                </a:lnTo>
                <a:lnTo>
                  <a:pt x="372801" y="32020"/>
                </a:lnTo>
                <a:lnTo>
                  <a:pt x="355823" y="34682"/>
                </a:lnTo>
                <a:lnTo>
                  <a:pt x="341646" y="37409"/>
                </a:lnTo>
                <a:lnTo>
                  <a:pt x="329337" y="39227"/>
                </a:lnTo>
                <a:lnTo>
                  <a:pt x="318274" y="40438"/>
                </a:lnTo>
                <a:lnTo>
                  <a:pt x="308041" y="41246"/>
                </a:lnTo>
                <a:lnTo>
                  <a:pt x="297409" y="40833"/>
                </a:lnTo>
                <a:lnTo>
                  <a:pt x="286511" y="39604"/>
                </a:lnTo>
                <a:lnTo>
                  <a:pt x="275436" y="37833"/>
                </a:lnTo>
                <a:lnTo>
                  <a:pt x="258050" y="35865"/>
                </a:lnTo>
                <a:lnTo>
                  <a:pt x="151562" y="27643"/>
                </a:lnTo>
                <a:lnTo>
                  <a:pt x="129970" y="26573"/>
                </a:lnTo>
                <a:lnTo>
                  <a:pt x="108057" y="25971"/>
                </a:lnTo>
                <a:lnTo>
                  <a:pt x="83818" y="25750"/>
                </a:lnTo>
                <a:lnTo>
                  <a:pt x="79347" y="24787"/>
                </a:lnTo>
                <a:lnTo>
                  <a:pt x="65328" y="18937"/>
                </a:lnTo>
                <a:lnTo>
                  <a:pt x="62257" y="18339"/>
                </a:lnTo>
                <a:lnTo>
                  <a:pt x="53767" y="20216"/>
                </a:lnTo>
                <a:lnTo>
                  <a:pt x="41895" y="24630"/>
                </a:lnTo>
                <a:lnTo>
                  <a:pt x="40921" y="25945"/>
                </a:lnTo>
                <a:lnTo>
                  <a:pt x="39839" y="29946"/>
                </a:lnTo>
                <a:lnTo>
                  <a:pt x="39023" y="49610"/>
                </a:lnTo>
                <a:lnTo>
                  <a:pt x="38995" y="58879"/>
                </a:lnTo>
                <a:lnTo>
                  <a:pt x="43530" y="79358"/>
                </a:lnTo>
                <a:lnTo>
                  <a:pt x="45761" y="95278"/>
                </a:lnTo>
                <a:lnTo>
                  <a:pt x="45799" y="110925"/>
                </a:lnTo>
                <a:lnTo>
                  <a:pt x="41419" y="130445"/>
                </a:lnTo>
                <a:lnTo>
                  <a:pt x="39697" y="148293"/>
                </a:lnTo>
                <a:lnTo>
                  <a:pt x="38235" y="166599"/>
                </a:lnTo>
                <a:lnTo>
                  <a:pt x="33145" y="188745"/>
                </a:lnTo>
                <a:lnTo>
                  <a:pt x="30261" y="206843"/>
                </a:lnTo>
                <a:lnTo>
                  <a:pt x="23776" y="221974"/>
                </a:lnTo>
                <a:lnTo>
                  <a:pt x="22405" y="233727"/>
                </a:lnTo>
                <a:lnTo>
                  <a:pt x="21942" y="245664"/>
                </a:lnTo>
                <a:lnTo>
                  <a:pt x="15058" y="264325"/>
                </a:lnTo>
                <a:lnTo>
                  <a:pt x="14457" y="267657"/>
                </a:lnTo>
                <a:lnTo>
                  <a:pt x="13104" y="269878"/>
                </a:lnTo>
                <a:lnTo>
                  <a:pt x="11249" y="271359"/>
                </a:lnTo>
                <a:lnTo>
                  <a:pt x="9060" y="272346"/>
                </a:lnTo>
                <a:lnTo>
                  <a:pt x="7601" y="273956"/>
                </a:lnTo>
                <a:lnTo>
                  <a:pt x="6628" y="275982"/>
                </a:lnTo>
                <a:lnTo>
                  <a:pt x="5979" y="278285"/>
                </a:lnTo>
                <a:lnTo>
                  <a:pt x="4595" y="278868"/>
                </a:lnTo>
                <a:lnTo>
                  <a:pt x="2719" y="278305"/>
                </a:lnTo>
                <a:lnTo>
                  <a:pt x="516" y="276977"/>
                </a:lnTo>
                <a:lnTo>
                  <a:pt x="0" y="276091"/>
                </a:lnTo>
                <a:lnTo>
                  <a:pt x="608" y="275500"/>
                </a:lnTo>
                <a:lnTo>
                  <a:pt x="3824" y="274845"/>
                </a:lnTo>
                <a:lnTo>
                  <a:pt x="18730" y="274423"/>
                </a:lnTo>
                <a:lnTo>
                  <a:pt x="143657" y="274322"/>
                </a:lnTo>
                <a:lnTo>
                  <a:pt x="160197" y="275274"/>
                </a:lnTo>
                <a:lnTo>
                  <a:pt x="174082" y="276860"/>
                </a:lnTo>
                <a:lnTo>
                  <a:pt x="186195" y="278871"/>
                </a:lnTo>
                <a:lnTo>
                  <a:pt x="198081" y="280212"/>
                </a:lnTo>
                <a:lnTo>
                  <a:pt x="209815" y="281105"/>
                </a:lnTo>
                <a:lnTo>
                  <a:pt x="221447" y="281701"/>
                </a:lnTo>
                <a:lnTo>
                  <a:pt x="233012" y="283050"/>
                </a:lnTo>
                <a:lnTo>
                  <a:pt x="244533" y="284903"/>
                </a:lnTo>
                <a:lnTo>
                  <a:pt x="256023" y="287090"/>
                </a:lnTo>
                <a:lnTo>
                  <a:pt x="266540" y="289501"/>
                </a:lnTo>
                <a:lnTo>
                  <a:pt x="380314" y="318883"/>
                </a:lnTo>
                <a:lnTo>
                  <a:pt x="393215" y="323078"/>
                </a:lnTo>
                <a:lnTo>
                  <a:pt x="405627" y="327781"/>
                </a:lnTo>
                <a:lnTo>
                  <a:pt x="417712" y="332820"/>
                </a:lnTo>
                <a:lnTo>
                  <a:pt x="428625" y="338085"/>
                </a:lnTo>
                <a:lnTo>
                  <a:pt x="438758" y="343500"/>
                </a:lnTo>
                <a:lnTo>
                  <a:pt x="448372" y="349015"/>
                </a:lnTo>
                <a:lnTo>
                  <a:pt x="458590" y="353644"/>
                </a:lnTo>
                <a:lnTo>
                  <a:pt x="469213" y="357683"/>
                </a:lnTo>
                <a:lnTo>
                  <a:pt x="480104" y="361328"/>
                </a:lnTo>
                <a:lnTo>
                  <a:pt x="490223" y="365662"/>
                </a:lnTo>
                <a:lnTo>
                  <a:pt x="509086" y="375559"/>
                </a:lnTo>
                <a:lnTo>
                  <a:pt x="526994" y="388848"/>
                </a:lnTo>
                <a:lnTo>
                  <a:pt x="543526" y="403326"/>
                </a:lnTo>
                <a:lnTo>
                  <a:pt x="557224" y="416111"/>
                </a:lnTo>
                <a:lnTo>
                  <a:pt x="575645" y="438569"/>
                </a:lnTo>
                <a:lnTo>
                  <a:pt x="598937" y="465867"/>
                </a:lnTo>
                <a:lnTo>
                  <a:pt x="610425" y="481372"/>
                </a:lnTo>
                <a:lnTo>
                  <a:pt x="616801" y="497788"/>
                </a:lnTo>
                <a:lnTo>
                  <a:pt x="622931" y="520555"/>
                </a:lnTo>
                <a:lnTo>
                  <a:pt x="627122" y="534252"/>
                </a:lnTo>
                <a:lnTo>
                  <a:pt x="628985" y="549865"/>
                </a:lnTo>
                <a:lnTo>
                  <a:pt x="627273" y="566329"/>
                </a:lnTo>
                <a:lnTo>
                  <a:pt x="624289" y="583172"/>
                </a:lnTo>
                <a:lnTo>
                  <a:pt x="622963" y="600182"/>
                </a:lnTo>
                <a:lnTo>
                  <a:pt x="619834" y="614727"/>
                </a:lnTo>
                <a:lnTo>
                  <a:pt x="614316" y="628495"/>
                </a:lnTo>
                <a:lnTo>
                  <a:pt x="594398" y="664460"/>
                </a:lnTo>
                <a:lnTo>
                  <a:pt x="580521" y="682546"/>
                </a:lnTo>
                <a:lnTo>
                  <a:pt x="567316" y="694196"/>
                </a:lnTo>
                <a:lnTo>
                  <a:pt x="531004" y="721748"/>
                </a:lnTo>
                <a:lnTo>
                  <a:pt x="511971" y="732892"/>
                </a:lnTo>
                <a:lnTo>
                  <a:pt x="494939" y="740067"/>
                </a:lnTo>
                <a:lnTo>
                  <a:pt x="481019" y="743256"/>
                </a:lnTo>
                <a:lnTo>
                  <a:pt x="444270" y="749602"/>
                </a:lnTo>
                <a:lnTo>
                  <a:pt x="432043" y="751195"/>
                </a:lnTo>
                <a:lnTo>
                  <a:pt x="421035" y="752257"/>
                </a:lnTo>
                <a:lnTo>
                  <a:pt x="402135" y="752483"/>
                </a:lnTo>
                <a:lnTo>
                  <a:pt x="379833" y="748209"/>
                </a:lnTo>
                <a:lnTo>
                  <a:pt x="363821" y="746874"/>
                </a:lnTo>
                <a:lnTo>
                  <a:pt x="349720" y="743742"/>
                </a:lnTo>
                <a:lnTo>
                  <a:pt x="336150" y="740127"/>
                </a:lnTo>
                <a:lnTo>
                  <a:pt x="320594" y="738520"/>
                </a:lnTo>
                <a:lnTo>
                  <a:pt x="306695" y="735266"/>
                </a:lnTo>
                <a:lnTo>
                  <a:pt x="295120" y="730645"/>
                </a:lnTo>
                <a:lnTo>
                  <a:pt x="286801" y="725416"/>
                </a:lnTo>
                <a:lnTo>
                  <a:pt x="269769" y="719917"/>
                </a:lnTo>
                <a:lnTo>
                  <a:pt x="246104" y="714006"/>
                </a:lnTo>
                <a:lnTo>
                  <a:pt x="236140" y="7200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14"/>
          <p:cNvSpPr/>
          <p:nvPr/>
        </p:nvSpPr>
        <p:spPr>
          <a:xfrm>
            <a:off x="114299" y="6120765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0"/>
                </a:move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15"/>
          <p:cNvSpPr/>
          <p:nvPr/>
        </p:nvSpPr>
        <p:spPr>
          <a:xfrm>
            <a:off x="5670291" y="2691764"/>
            <a:ext cx="658239" cy="754382"/>
          </a:xfrm>
          <a:custGeom>
            <a:avLst/>
            <a:gdLst/>
            <a:ahLst/>
            <a:cxnLst/>
            <a:rect l="0" t="0" r="0" b="0"/>
            <a:pathLst>
              <a:path w="658239" h="754382">
                <a:moveTo>
                  <a:pt x="487621" y="0"/>
                </a:moveTo>
                <a:lnTo>
                  <a:pt x="517144" y="0"/>
                </a:lnTo>
                <a:lnTo>
                  <a:pt x="517781" y="953"/>
                </a:lnTo>
                <a:lnTo>
                  <a:pt x="517253" y="2541"/>
                </a:lnTo>
                <a:lnTo>
                  <a:pt x="511958" y="9326"/>
                </a:lnTo>
                <a:lnTo>
                  <a:pt x="509561" y="11932"/>
                </a:lnTo>
                <a:lnTo>
                  <a:pt x="499277" y="17369"/>
                </a:lnTo>
                <a:lnTo>
                  <a:pt x="485182" y="22960"/>
                </a:lnTo>
                <a:lnTo>
                  <a:pt x="469392" y="28620"/>
                </a:lnTo>
                <a:lnTo>
                  <a:pt x="450309" y="36850"/>
                </a:lnTo>
                <a:lnTo>
                  <a:pt x="439887" y="41712"/>
                </a:lnTo>
                <a:lnTo>
                  <a:pt x="415793" y="50668"/>
                </a:lnTo>
                <a:lnTo>
                  <a:pt x="343302" y="75859"/>
                </a:lnTo>
                <a:lnTo>
                  <a:pt x="289494" y="93406"/>
                </a:lnTo>
                <a:lnTo>
                  <a:pt x="269812" y="99418"/>
                </a:lnTo>
                <a:lnTo>
                  <a:pt x="252880" y="105331"/>
                </a:lnTo>
                <a:lnTo>
                  <a:pt x="237782" y="111179"/>
                </a:lnTo>
                <a:lnTo>
                  <a:pt x="223907" y="116982"/>
                </a:lnTo>
                <a:lnTo>
                  <a:pt x="208941" y="122756"/>
                </a:lnTo>
                <a:lnTo>
                  <a:pt x="164384" y="139031"/>
                </a:lnTo>
                <a:lnTo>
                  <a:pt x="145205" y="146882"/>
                </a:lnTo>
                <a:lnTo>
                  <a:pt x="128249" y="156657"/>
                </a:lnTo>
                <a:lnTo>
                  <a:pt x="117192" y="165586"/>
                </a:lnTo>
                <a:lnTo>
                  <a:pt x="114939" y="168493"/>
                </a:lnTo>
                <a:lnTo>
                  <a:pt x="112435" y="174264"/>
                </a:lnTo>
                <a:lnTo>
                  <a:pt x="112719" y="177136"/>
                </a:lnTo>
                <a:lnTo>
                  <a:pt x="113861" y="180003"/>
                </a:lnTo>
                <a:lnTo>
                  <a:pt x="117671" y="185729"/>
                </a:lnTo>
                <a:lnTo>
                  <a:pt x="136238" y="205740"/>
                </a:lnTo>
                <a:lnTo>
                  <a:pt x="156157" y="225743"/>
                </a:lnTo>
                <a:lnTo>
                  <a:pt x="158060" y="230506"/>
                </a:lnTo>
                <a:lnTo>
                  <a:pt x="160174" y="243417"/>
                </a:lnTo>
                <a:lnTo>
                  <a:pt x="158833" y="249908"/>
                </a:lnTo>
                <a:lnTo>
                  <a:pt x="148797" y="268146"/>
                </a:lnTo>
                <a:lnTo>
                  <a:pt x="142405" y="279831"/>
                </a:lnTo>
                <a:lnTo>
                  <a:pt x="131309" y="291375"/>
                </a:lnTo>
                <a:lnTo>
                  <a:pt x="114948" y="303808"/>
                </a:lnTo>
                <a:lnTo>
                  <a:pt x="103917" y="311124"/>
                </a:lnTo>
                <a:lnTo>
                  <a:pt x="91801" y="318858"/>
                </a:lnTo>
                <a:lnTo>
                  <a:pt x="73259" y="329993"/>
                </a:lnTo>
                <a:lnTo>
                  <a:pt x="58667" y="338116"/>
                </a:lnTo>
                <a:lnTo>
                  <a:pt x="39743" y="348997"/>
                </a:lnTo>
                <a:lnTo>
                  <a:pt x="22070" y="361958"/>
                </a:lnTo>
                <a:lnTo>
                  <a:pt x="6674" y="367597"/>
                </a:lnTo>
                <a:lnTo>
                  <a:pt x="4113" y="369842"/>
                </a:lnTo>
                <a:lnTo>
                  <a:pt x="2404" y="372292"/>
                </a:lnTo>
                <a:lnTo>
                  <a:pt x="507" y="377553"/>
                </a:lnTo>
                <a:lnTo>
                  <a:pt x="0" y="380290"/>
                </a:lnTo>
                <a:lnTo>
                  <a:pt x="1568" y="383067"/>
                </a:lnTo>
                <a:lnTo>
                  <a:pt x="8390" y="388692"/>
                </a:lnTo>
                <a:lnTo>
                  <a:pt x="17772" y="391828"/>
                </a:lnTo>
                <a:lnTo>
                  <a:pt x="36304" y="393592"/>
                </a:lnTo>
                <a:lnTo>
                  <a:pt x="53673" y="394958"/>
                </a:lnTo>
                <a:lnTo>
                  <a:pt x="64972" y="396655"/>
                </a:lnTo>
                <a:lnTo>
                  <a:pt x="139017" y="408929"/>
                </a:lnTo>
                <a:lnTo>
                  <a:pt x="234058" y="422951"/>
                </a:lnTo>
                <a:lnTo>
                  <a:pt x="253809" y="426747"/>
                </a:lnTo>
                <a:lnTo>
                  <a:pt x="273644" y="431184"/>
                </a:lnTo>
                <a:lnTo>
                  <a:pt x="357936" y="451991"/>
                </a:lnTo>
                <a:lnTo>
                  <a:pt x="415378" y="468220"/>
                </a:lnTo>
                <a:lnTo>
                  <a:pt x="448032" y="477882"/>
                </a:lnTo>
                <a:lnTo>
                  <a:pt x="474563" y="486228"/>
                </a:lnTo>
                <a:lnTo>
                  <a:pt x="497013" y="493697"/>
                </a:lnTo>
                <a:lnTo>
                  <a:pt x="534658" y="507076"/>
                </a:lnTo>
                <a:lnTo>
                  <a:pt x="567264" y="519373"/>
                </a:lnTo>
                <a:lnTo>
                  <a:pt x="580722" y="526271"/>
                </a:lnTo>
                <a:lnTo>
                  <a:pt x="592550" y="533728"/>
                </a:lnTo>
                <a:lnTo>
                  <a:pt x="613314" y="548680"/>
                </a:lnTo>
                <a:lnTo>
                  <a:pt x="632067" y="561676"/>
                </a:lnTo>
                <a:lnTo>
                  <a:pt x="644847" y="573801"/>
                </a:lnTo>
                <a:lnTo>
                  <a:pt x="649588" y="579702"/>
                </a:lnTo>
                <a:lnTo>
                  <a:pt x="652749" y="586493"/>
                </a:lnTo>
                <a:lnTo>
                  <a:pt x="657198" y="608751"/>
                </a:lnTo>
                <a:lnTo>
                  <a:pt x="658238" y="621712"/>
                </a:lnTo>
                <a:lnTo>
                  <a:pt x="656611" y="627834"/>
                </a:lnTo>
                <a:lnTo>
                  <a:pt x="649723" y="639718"/>
                </a:lnTo>
                <a:lnTo>
                  <a:pt x="630584" y="657118"/>
                </a:lnTo>
                <a:lnTo>
                  <a:pt x="614977" y="668608"/>
                </a:lnTo>
                <a:lnTo>
                  <a:pt x="606816" y="674339"/>
                </a:lnTo>
                <a:lnTo>
                  <a:pt x="596611" y="679112"/>
                </a:lnTo>
                <a:lnTo>
                  <a:pt x="585046" y="683247"/>
                </a:lnTo>
                <a:lnTo>
                  <a:pt x="560449" y="690380"/>
                </a:lnTo>
                <a:lnTo>
                  <a:pt x="536816" y="696726"/>
                </a:lnTo>
                <a:lnTo>
                  <a:pt x="511073" y="702721"/>
                </a:lnTo>
                <a:lnTo>
                  <a:pt x="429955" y="720071"/>
                </a:lnTo>
                <a:lnTo>
                  <a:pt x="409604" y="725797"/>
                </a:lnTo>
                <a:lnTo>
                  <a:pt x="404177" y="728657"/>
                </a:lnTo>
                <a:lnTo>
                  <a:pt x="400559" y="731517"/>
                </a:lnTo>
                <a:lnTo>
                  <a:pt x="386379" y="734694"/>
                </a:lnTo>
                <a:lnTo>
                  <a:pt x="367377" y="737058"/>
                </a:lnTo>
                <a:lnTo>
                  <a:pt x="356976" y="739023"/>
                </a:lnTo>
                <a:lnTo>
                  <a:pt x="337164" y="742792"/>
                </a:lnTo>
                <a:lnTo>
                  <a:pt x="322009" y="744468"/>
                </a:lnTo>
                <a:lnTo>
                  <a:pt x="306383" y="745213"/>
                </a:lnTo>
                <a:lnTo>
                  <a:pt x="291819" y="746496"/>
                </a:lnTo>
                <a:lnTo>
                  <a:pt x="286601" y="748172"/>
                </a:lnTo>
                <a:lnTo>
                  <a:pt x="264736" y="7543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16"/>
          <p:cNvSpPr/>
          <p:nvPr/>
        </p:nvSpPr>
        <p:spPr>
          <a:xfrm>
            <a:off x="5463540" y="3746794"/>
            <a:ext cx="557213" cy="462304"/>
          </a:xfrm>
          <a:custGeom>
            <a:avLst/>
            <a:gdLst/>
            <a:ahLst/>
            <a:cxnLst/>
            <a:rect l="0" t="0" r="0" b="0"/>
            <a:pathLst>
              <a:path w="557213" h="462304">
                <a:moveTo>
                  <a:pt x="0" y="50823"/>
                </a:moveTo>
                <a:lnTo>
                  <a:pt x="0" y="41722"/>
                </a:lnTo>
                <a:lnTo>
                  <a:pt x="952" y="38088"/>
                </a:lnTo>
                <a:lnTo>
                  <a:pt x="4551" y="31511"/>
                </a:lnTo>
                <a:lnTo>
                  <a:pt x="19485" y="22872"/>
                </a:lnTo>
                <a:lnTo>
                  <a:pt x="47048" y="9839"/>
                </a:lnTo>
                <a:lnTo>
                  <a:pt x="54225" y="6355"/>
                </a:lnTo>
                <a:lnTo>
                  <a:pt x="66630" y="4033"/>
                </a:lnTo>
                <a:lnTo>
                  <a:pt x="82520" y="2485"/>
                </a:lnTo>
                <a:lnTo>
                  <a:pt x="115733" y="764"/>
                </a:lnTo>
                <a:lnTo>
                  <a:pt x="140019" y="0"/>
                </a:lnTo>
                <a:lnTo>
                  <a:pt x="152401" y="748"/>
                </a:lnTo>
                <a:lnTo>
                  <a:pt x="165418" y="2200"/>
                </a:lnTo>
                <a:lnTo>
                  <a:pt x="178859" y="4120"/>
                </a:lnTo>
                <a:lnTo>
                  <a:pt x="191629" y="6353"/>
                </a:lnTo>
                <a:lnTo>
                  <a:pt x="203952" y="8794"/>
                </a:lnTo>
                <a:lnTo>
                  <a:pt x="215978" y="11373"/>
                </a:lnTo>
                <a:lnTo>
                  <a:pt x="226852" y="14998"/>
                </a:lnTo>
                <a:lnTo>
                  <a:pt x="236960" y="19320"/>
                </a:lnTo>
                <a:lnTo>
                  <a:pt x="246556" y="24106"/>
                </a:lnTo>
                <a:lnTo>
                  <a:pt x="255810" y="28249"/>
                </a:lnTo>
                <a:lnTo>
                  <a:pt x="264838" y="31964"/>
                </a:lnTo>
                <a:lnTo>
                  <a:pt x="273714" y="35393"/>
                </a:lnTo>
                <a:lnTo>
                  <a:pt x="288655" y="46823"/>
                </a:lnTo>
                <a:lnTo>
                  <a:pt x="301646" y="60475"/>
                </a:lnTo>
                <a:lnTo>
                  <a:pt x="313770" y="72893"/>
                </a:lnTo>
                <a:lnTo>
                  <a:pt x="322968" y="87302"/>
                </a:lnTo>
                <a:lnTo>
                  <a:pt x="326755" y="95145"/>
                </a:lnTo>
                <a:lnTo>
                  <a:pt x="329278" y="103231"/>
                </a:lnTo>
                <a:lnTo>
                  <a:pt x="330962" y="111479"/>
                </a:lnTo>
                <a:lnTo>
                  <a:pt x="332083" y="119835"/>
                </a:lnTo>
                <a:lnTo>
                  <a:pt x="332831" y="128264"/>
                </a:lnTo>
                <a:lnTo>
                  <a:pt x="333330" y="136741"/>
                </a:lnTo>
                <a:lnTo>
                  <a:pt x="333663" y="145249"/>
                </a:lnTo>
                <a:lnTo>
                  <a:pt x="331979" y="153778"/>
                </a:lnTo>
                <a:lnTo>
                  <a:pt x="328951" y="162323"/>
                </a:lnTo>
                <a:lnTo>
                  <a:pt x="325028" y="170876"/>
                </a:lnTo>
                <a:lnTo>
                  <a:pt x="320508" y="179436"/>
                </a:lnTo>
                <a:lnTo>
                  <a:pt x="315589" y="188000"/>
                </a:lnTo>
                <a:lnTo>
                  <a:pt x="310405" y="196567"/>
                </a:lnTo>
                <a:lnTo>
                  <a:pt x="304092" y="205136"/>
                </a:lnTo>
                <a:lnTo>
                  <a:pt x="297025" y="213706"/>
                </a:lnTo>
                <a:lnTo>
                  <a:pt x="289456" y="222276"/>
                </a:lnTo>
                <a:lnTo>
                  <a:pt x="281553" y="229895"/>
                </a:lnTo>
                <a:lnTo>
                  <a:pt x="265152" y="243441"/>
                </a:lnTo>
                <a:lnTo>
                  <a:pt x="252968" y="255435"/>
                </a:lnTo>
                <a:lnTo>
                  <a:pt x="238178" y="271051"/>
                </a:lnTo>
                <a:lnTo>
                  <a:pt x="221650" y="289082"/>
                </a:lnTo>
                <a:lnTo>
                  <a:pt x="208726" y="303959"/>
                </a:lnTo>
                <a:lnTo>
                  <a:pt x="198206" y="316736"/>
                </a:lnTo>
                <a:lnTo>
                  <a:pt x="189287" y="328111"/>
                </a:lnTo>
                <a:lnTo>
                  <a:pt x="183341" y="337599"/>
                </a:lnTo>
                <a:lnTo>
                  <a:pt x="179377" y="345829"/>
                </a:lnTo>
                <a:lnTo>
                  <a:pt x="176735" y="353222"/>
                </a:lnTo>
                <a:lnTo>
                  <a:pt x="175926" y="359102"/>
                </a:lnTo>
                <a:lnTo>
                  <a:pt x="176339" y="363975"/>
                </a:lnTo>
                <a:lnTo>
                  <a:pt x="177566" y="368176"/>
                </a:lnTo>
                <a:lnTo>
                  <a:pt x="181243" y="372882"/>
                </a:lnTo>
                <a:lnTo>
                  <a:pt x="192947" y="383190"/>
                </a:lnTo>
                <a:lnTo>
                  <a:pt x="207674" y="391582"/>
                </a:lnTo>
                <a:lnTo>
                  <a:pt x="224697" y="398487"/>
                </a:lnTo>
                <a:lnTo>
                  <a:pt x="234570" y="401661"/>
                </a:lnTo>
                <a:lnTo>
                  <a:pt x="244963" y="404730"/>
                </a:lnTo>
                <a:lnTo>
                  <a:pt x="256653" y="408681"/>
                </a:lnTo>
                <a:lnTo>
                  <a:pt x="282343" y="418151"/>
                </a:lnTo>
                <a:lnTo>
                  <a:pt x="294908" y="422391"/>
                </a:lnTo>
                <a:lnTo>
                  <a:pt x="307095" y="426170"/>
                </a:lnTo>
                <a:lnTo>
                  <a:pt x="319031" y="429642"/>
                </a:lnTo>
                <a:lnTo>
                  <a:pt x="335559" y="432909"/>
                </a:lnTo>
                <a:lnTo>
                  <a:pt x="355151" y="436040"/>
                </a:lnTo>
                <a:lnTo>
                  <a:pt x="376784" y="439079"/>
                </a:lnTo>
                <a:lnTo>
                  <a:pt x="395017" y="442058"/>
                </a:lnTo>
                <a:lnTo>
                  <a:pt x="410982" y="444997"/>
                </a:lnTo>
                <a:lnTo>
                  <a:pt x="440786" y="450801"/>
                </a:lnTo>
                <a:lnTo>
                  <a:pt x="473082" y="456556"/>
                </a:lnTo>
                <a:lnTo>
                  <a:pt x="486838" y="458472"/>
                </a:lnTo>
                <a:lnTo>
                  <a:pt x="498866" y="459749"/>
                </a:lnTo>
                <a:lnTo>
                  <a:pt x="557212" y="4623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7"/>
          <p:cNvSpPr/>
          <p:nvPr/>
        </p:nvSpPr>
        <p:spPr>
          <a:xfrm>
            <a:off x="6243637" y="4200525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0"/>
                </a:move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18"/>
          <p:cNvSpPr/>
          <p:nvPr/>
        </p:nvSpPr>
        <p:spPr>
          <a:xfrm>
            <a:off x="6440804" y="3960627"/>
            <a:ext cx="480062" cy="402776"/>
          </a:xfrm>
          <a:custGeom>
            <a:avLst/>
            <a:gdLst/>
            <a:ahLst/>
            <a:cxnLst/>
            <a:rect l="0" t="0" r="0" b="0"/>
            <a:pathLst>
              <a:path w="480062" h="402776">
                <a:moveTo>
                  <a:pt x="0" y="34158"/>
                </a:moveTo>
                <a:lnTo>
                  <a:pt x="13653" y="20505"/>
                </a:lnTo>
                <a:lnTo>
                  <a:pt x="19579" y="16483"/>
                </a:lnTo>
                <a:lnTo>
                  <a:pt x="31245" y="12015"/>
                </a:lnTo>
                <a:lnTo>
                  <a:pt x="53073" y="4949"/>
                </a:lnTo>
                <a:lnTo>
                  <a:pt x="62052" y="3255"/>
                </a:lnTo>
                <a:lnTo>
                  <a:pt x="71848" y="2126"/>
                </a:lnTo>
                <a:lnTo>
                  <a:pt x="82189" y="1373"/>
                </a:lnTo>
                <a:lnTo>
                  <a:pt x="91940" y="871"/>
                </a:lnTo>
                <a:lnTo>
                  <a:pt x="110396" y="314"/>
                </a:lnTo>
                <a:lnTo>
                  <a:pt x="136851" y="0"/>
                </a:lnTo>
                <a:lnTo>
                  <a:pt x="145526" y="908"/>
                </a:lnTo>
                <a:lnTo>
                  <a:pt x="154168" y="2466"/>
                </a:lnTo>
                <a:lnTo>
                  <a:pt x="162786" y="4458"/>
                </a:lnTo>
                <a:lnTo>
                  <a:pt x="171390" y="6738"/>
                </a:lnTo>
                <a:lnTo>
                  <a:pt x="188568" y="11811"/>
                </a:lnTo>
                <a:lnTo>
                  <a:pt x="214305" y="20023"/>
                </a:lnTo>
                <a:lnTo>
                  <a:pt x="228915" y="25653"/>
                </a:lnTo>
                <a:lnTo>
                  <a:pt x="241757" y="32283"/>
                </a:lnTo>
                <a:lnTo>
                  <a:pt x="253816" y="41579"/>
                </a:lnTo>
                <a:lnTo>
                  <a:pt x="265525" y="52061"/>
                </a:lnTo>
                <a:lnTo>
                  <a:pt x="271314" y="57523"/>
                </a:lnTo>
                <a:lnTo>
                  <a:pt x="275174" y="64022"/>
                </a:lnTo>
                <a:lnTo>
                  <a:pt x="277747" y="71212"/>
                </a:lnTo>
                <a:lnTo>
                  <a:pt x="279462" y="78864"/>
                </a:lnTo>
                <a:lnTo>
                  <a:pt x="280606" y="85869"/>
                </a:lnTo>
                <a:lnTo>
                  <a:pt x="281368" y="92444"/>
                </a:lnTo>
                <a:lnTo>
                  <a:pt x="281877" y="98733"/>
                </a:lnTo>
                <a:lnTo>
                  <a:pt x="281263" y="105783"/>
                </a:lnTo>
                <a:lnTo>
                  <a:pt x="279902" y="113340"/>
                </a:lnTo>
                <a:lnTo>
                  <a:pt x="278041" y="121236"/>
                </a:lnTo>
                <a:lnTo>
                  <a:pt x="275848" y="129357"/>
                </a:lnTo>
                <a:lnTo>
                  <a:pt x="270872" y="146001"/>
                </a:lnTo>
                <a:lnTo>
                  <a:pt x="267259" y="153487"/>
                </a:lnTo>
                <a:lnTo>
                  <a:pt x="262946" y="160383"/>
                </a:lnTo>
                <a:lnTo>
                  <a:pt x="258164" y="166886"/>
                </a:lnTo>
                <a:lnTo>
                  <a:pt x="247773" y="179190"/>
                </a:lnTo>
                <a:lnTo>
                  <a:pt x="242335" y="185138"/>
                </a:lnTo>
                <a:lnTo>
                  <a:pt x="236804" y="191962"/>
                </a:lnTo>
                <a:lnTo>
                  <a:pt x="231212" y="199368"/>
                </a:lnTo>
                <a:lnTo>
                  <a:pt x="225579" y="207163"/>
                </a:lnTo>
                <a:lnTo>
                  <a:pt x="219919" y="214264"/>
                </a:lnTo>
                <a:lnTo>
                  <a:pt x="214240" y="220904"/>
                </a:lnTo>
                <a:lnTo>
                  <a:pt x="203803" y="233361"/>
                </a:lnTo>
                <a:lnTo>
                  <a:pt x="195990" y="245247"/>
                </a:lnTo>
                <a:lnTo>
                  <a:pt x="186802" y="254340"/>
                </a:lnTo>
                <a:lnTo>
                  <a:pt x="181685" y="258099"/>
                </a:lnTo>
                <a:lnTo>
                  <a:pt x="173459" y="269895"/>
                </a:lnTo>
                <a:lnTo>
                  <a:pt x="169932" y="277041"/>
                </a:lnTo>
                <a:lnTo>
                  <a:pt x="168533" y="285614"/>
                </a:lnTo>
                <a:lnTo>
                  <a:pt x="168553" y="295141"/>
                </a:lnTo>
                <a:lnTo>
                  <a:pt x="169519" y="305301"/>
                </a:lnTo>
                <a:lnTo>
                  <a:pt x="172068" y="313028"/>
                </a:lnTo>
                <a:lnTo>
                  <a:pt x="175672" y="319131"/>
                </a:lnTo>
                <a:lnTo>
                  <a:pt x="186662" y="330357"/>
                </a:lnTo>
                <a:lnTo>
                  <a:pt x="194927" y="337352"/>
                </a:lnTo>
                <a:lnTo>
                  <a:pt x="204246" y="344872"/>
                </a:lnTo>
                <a:lnTo>
                  <a:pt x="213316" y="350838"/>
                </a:lnTo>
                <a:lnTo>
                  <a:pt x="222221" y="355768"/>
                </a:lnTo>
                <a:lnTo>
                  <a:pt x="231015" y="360007"/>
                </a:lnTo>
                <a:lnTo>
                  <a:pt x="244498" y="364738"/>
                </a:lnTo>
                <a:lnTo>
                  <a:pt x="261107" y="369797"/>
                </a:lnTo>
                <a:lnTo>
                  <a:pt x="279798" y="375075"/>
                </a:lnTo>
                <a:lnTo>
                  <a:pt x="297975" y="379546"/>
                </a:lnTo>
                <a:lnTo>
                  <a:pt x="315808" y="383479"/>
                </a:lnTo>
                <a:lnTo>
                  <a:pt x="350862" y="390389"/>
                </a:lnTo>
                <a:lnTo>
                  <a:pt x="385491" y="396635"/>
                </a:lnTo>
                <a:lnTo>
                  <a:pt x="398917" y="398682"/>
                </a:lnTo>
                <a:lnTo>
                  <a:pt x="409772" y="400047"/>
                </a:lnTo>
                <a:lnTo>
                  <a:pt x="418915" y="400956"/>
                </a:lnTo>
                <a:lnTo>
                  <a:pt x="426914" y="401562"/>
                </a:lnTo>
                <a:lnTo>
                  <a:pt x="440882" y="402236"/>
                </a:lnTo>
                <a:lnTo>
                  <a:pt x="454906" y="402615"/>
                </a:lnTo>
                <a:lnTo>
                  <a:pt x="480061" y="4027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19"/>
          <p:cNvSpPr/>
          <p:nvPr/>
        </p:nvSpPr>
        <p:spPr>
          <a:xfrm>
            <a:off x="6908480" y="4064556"/>
            <a:ext cx="603188" cy="521666"/>
          </a:xfrm>
          <a:custGeom>
            <a:avLst/>
            <a:gdLst/>
            <a:ahLst/>
            <a:cxnLst/>
            <a:rect l="0" t="0" r="0" b="0"/>
            <a:pathLst>
              <a:path w="603188" h="521666">
                <a:moveTo>
                  <a:pt x="303850" y="7381"/>
                </a:moveTo>
                <a:lnTo>
                  <a:pt x="317502" y="2831"/>
                </a:lnTo>
                <a:lnTo>
                  <a:pt x="335094" y="0"/>
                </a:lnTo>
                <a:lnTo>
                  <a:pt x="346629" y="1878"/>
                </a:lnTo>
                <a:lnTo>
                  <a:pt x="359057" y="4935"/>
                </a:lnTo>
                <a:lnTo>
                  <a:pt x="374107" y="6294"/>
                </a:lnTo>
                <a:lnTo>
                  <a:pt x="384991" y="7059"/>
                </a:lnTo>
                <a:lnTo>
                  <a:pt x="387472" y="8119"/>
                </a:lnTo>
                <a:lnTo>
                  <a:pt x="392768" y="11837"/>
                </a:lnTo>
                <a:lnTo>
                  <a:pt x="393608" y="14162"/>
                </a:lnTo>
                <a:lnTo>
                  <a:pt x="393216" y="16664"/>
                </a:lnTo>
                <a:lnTo>
                  <a:pt x="392003" y="19285"/>
                </a:lnTo>
                <a:lnTo>
                  <a:pt x="390241" y="21032"/>
                </a:lnTo>
                <a:lnTo>
                  <a:pt x="388114" y="22197"/>
                </a:lnTo>
                <a:lnTo>
                  <a:pt x="373305" y="28617"/>
                </a:lnTo>
                <a:lnTo>
                  <a:pt x="362976" y="31107"/>
                </a:lnTo>
                <a:lnTo>
                  <a:pt x="351083" y="33166"/>
                </a:lnTo>
                <a:lnTo>
                  <a:pt x="336273" y="37256"/>
                </a:lnTo>
                <a:lnTo>
                  <a:pt x="317625" y="39709"/>
                </a:lnTo>
                <a:lnTo>
                  <a:pt x="307318" y="40363"/>
                </a:lnTo>
                <a:lnTo>
                  <a:pt x="288246" y="41090"/>
                </a:lnTo>
                <a:lnTo>
                  <a:pt x="279160" y="41284"/>
                </a:lnTo>
                <a:lnTo>
                  <a:pt x="220804" y="46579"/>
                </a:lnTo>
                <a:lnTo>
                  <a:pt x="150735" y="53377"/>
                </a:lnTo>
                <a:lnTo>
                  <a:pt x="113244" y="56399"/>
                </a:lnTo>
                <a:lnTo>
                  <a:pt x="90231" y="57742"/>
                </a:lnTo>
                <a:lnTo>
                  <a:pt x="69036" y="58604"/>
                </a:lnTo>
                <a:lnTo>
                  <a:pt x="66345" y="59627"/>
                </a:lnTo>
                <a:lnTo>
                  <a:pt x="60814" y="63304"/>
                </a:lnTo>
                <a:lnTo>
                  <a:pt x="59911" y="64666"/>
                </a:lnTo>
                <a:lnTo>
                  <a:pt x="60262" y="65573"/>
                </a:lnTo>
                <a:lnTo>
                  <a:pt x="61448" y="66178"/>
                </a:lnTo>
                <a:lnTo>
                  <a:pt x="62238" y="67534"/>
                </a:lnTo>
                <a:lnTo>
                  <a:pt x="63116" y="71581"/>
                </a:lnTo>
                <a:lnTo>
                  <a:pt x="66047" y="76554"/>
                </a:lnTo>
                <a:lnTo>
                  <a:pt x="68163" y="79214"/>
                </a:lnTo>
                <a:lnTo>
                  <a:pt x="69573" y="81940"/>
                </a:lnTo>
                <a:lnTo>
                  <a:pt x="71139" y="87508"/>
                </a:lnTo>
                <a:lnTo>
                  <a:pt x="72021" y="95998"/>
                </a:lnTo>
                <a:lnTo>
                  <a:pt x="71192" y="98844"/>
                </a:lnTo>
                <a:lnTo>
                  <a:pt x="67731" y="104546"/>
                </a:lnTo>
                <a:lnTo>
                  <a:pt x="60478" y="110256"/>
                </a:lnTo>
                <a:lnTo>
                  <a:pt x="45685" y="118825"/>
                </a:lnTo>
                <a:lnTo>
                  <a:pt x="32900" y="125492"/>
                </a:lnTo>
                <a:lnTo>
                  <a:pt x="14517" y="134805"/>
                </a:lnTo>
                <a:lnTo>
                  <a:pt x="3808" y="142754"/>
                </a:lnTo>
                <a:lnTo>
                  <a:pt x="951" y="146207"/>
                </a:lnTo>
                <a:lnTo>
                  <a:pt x="0" y="149462"/>
                </a:lnTo>
                <a:lnTo>
                  <a:pt x="319" y="152584"/>
                </a:lnTo>
                <a:lnTo>
                  <a:pt x="1483" y="155618"/>
                </a:lnTo>
                <a:lnTo>
                  <a:pt x="3212" y="157641"/>
                </a:lnTo>
                <a:lnTo>
                  <a:pt x="5317" y="158989"/>
                </a:lnTo>
                <a:lnTo>
                  <a:pt x="10196" y="160488"/>
                </a:lnTo>
                <a:lnTo>
                  <a:pt x="26169" y="161450"/>
                </a:lnTo>
                <a:lnTo>
                  <a:pt x="40419" y="162534"/>
                </a:lnTo>
                <a:lnTo>
                  <a:pt x="56277" y="166190"/>
                </a:lnTo>
                <a:lnTo>
                  <a:pt x="65458" y="167546"/>
                </a:lnTo>
                <a:lnTo>
                  <a:pt x="75389" y="168451"/>
                </a:lnTo>
                <a:lnTo>
                  <a:pt x="85820" y="169053"/>
                </a:lnTo>
                <a:lnTo>
                  <a:pt x="97537" y="170407"/>
                </a:lnTo>
                <a:lnTo>
                  <a:pt x="110110" y="172263"/>
                </a:lnTo>
                <a:lnTo>
                  <a:pt x="123255" y="174452"/>
                </a:lnTo>
                <a:lnTo>
                  <a:pt x="136781" y="177817"/>
                </a:lnTo>
                <a:lnTo>
                  <a:pt x="150561" y="181965"/>
                </a:lnTo>
                <a:lnTo>
                  <a:pt x="164509" y="186635"/>
                </a:lnTo>
                <a:lnTo>
                  <a:pt x="179523" y="190702"/>
                </a:lnTo>
                <a:lnTo>
                  <a:pt x="195248" y="194365"/>
                </a:lnTo>
                <a:lnTo>
                  <a:pt x="211446" y="197759"/>
                </a:lnTo>
                <a:lnTo>
                  <a:pt x="227960" y="201928"/>
                </a:lnTo>
                <a:lnTo>
                  <a:pt x="244684" y="206611"/>
                </a:lnTo>
                <a:lnTo>
                  <a:pt x="261549" y="211639"/>
                </a:lnTo>
                <a:lnTo>
                  <a:pt x="284222" y="219753"/>
                </a:lnTo>
                <a:lnTo>
                  <a:pt x="387497" y="259375"/>
                </a:lnTo>
                <a:lnTo>
                  <a:pt x="408192" y="266817"/>
                </a:lnTo>
                <a:lnTo>
                  <a:pt x="426751" y="274636"/>
                </a:lnTo>
                <a:lnTo>
                  <a:pt x="443886" y="282706"/>
                </a:lnTo>
                <a:lnTo>
                  <a:pt x="460073" y="290944"/>
                </a:lnTo>
                <a:lnTo>
                  <a:pt x="474673" y="299293"/>
                </a:lnTo>
                <a:lnTo>
                  <a:pt x="488217" y="307717"/>
                </a:lnTo>
                <a:lnTo>
                  <a:pt x="501056" y="316190"/>
                </a:lnTo>
                <a:lnTo>
                  <a:pt x="512473" y="324696"/>
                </a:lnTo>
                <a:lnTo>
                  <a:pt x="522942" y="333225"/>
                </a:lnTo>
                <a:lnTo>
                  <a:pt x="532778" y="341768"/>
                </a:lnTo>
                <a:lnTo>
                  <a:pt x="542194" y="350320"/>
                </a:lnTo>
                <a:lnTo>
                  <a:pt x="560275" y="367444"/>
                </a:lnTo>
                <a:lnTo>
                  <a:pt x="568145" y="376010"/>
                </a:lnTo>
                <a:lnTo>
                  <a:pt x="575297" y="384579"/>
                </a:lnTo>
                <a:lnTo>
                  <a:pt x="581969" y="393149"/>
                </a:lnTo>
                <a:lnTo>
                  <a:pt x="587370" y="401720"/>
                </a:lnTo>
                <a:lnTo>
                  <a:pt x="591924" y="410291"/>
                </a:lnTo>
                <a:lnTo>
                  <a:pt x="598570" y="426483"/>
                </a:lnTo>
                <a:lnTo>
                  <a:pt x="601524" y="440028"/>
                </a:lnTo>
                <a:lnTo>
                  <a:pt x="602837" y="452399"/>
                </a:lnTo>
                <a:lnTo>
                  <a:pt x="603187" y="458364"/>
                </a:lnTo>
                <a:lnTo>
                  <a:pt x="601515" y="464247"/>
                </a:lnTo>
                <a:lnTo>
                  <a:pt x="594578" y="475862"/>
                </a:lnTo>
                <a:lnTo>
                  <a:pt x="577525" y="489915"/>
                </a:lnTo>
                <a:lnTo>
                  <a:pt x="566310" y="497663"/>
                </a:lnTo>
                <a:lnTo>
                  <a:pt x="555976" y="503781"/>
                </a:lnTo>
                <a:lnTo>
                  <a:pt x="546229" y="508812"/>
                </a:lnTo>
                <a:lnTo>
                  <a:pt x="527778" y="515989"/>
                </a:lnTo>
                <a:lnTo>
                  <a:pt x="510054" y="519179"/>
                </a:lnTo>
                <a:lnTo>
                  <a:pt x="499421" y="520030"/>
                </a:lnTo>
                <a:lnTo>
                  <a:pt x="487570" y="520597"/>
                </a:lnTo>
                <a:lnTo>
                  <a:pt x="474908" y="520975"/>
                </a:lnTo>
                <a:lnTo>
                  <a:pt x="378317" y="521632"/>
                </a:lnTo>
                <a:lnTo>
                  <a:pt x="356352" y="521665"/>
                </a:lnTo>
                <a:lnTo>
                  <a:pt x="335994" y="520734"/>
                </a:lnTo>
                <a:lnTo>
                  <a:pt x="252414" y="513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20"/>
          <p:cNvSpPr/>
          <p:nvPr/>
        </p:nvSpPr>
        <p:spPr>
          <a:xfrm>
            <a:off x="5394959" y="4654867"/>
            <a:ext cx="2532447" cy="214313"/>
          </a:xfrm>
          <a:custGeom>
            <a:avLst/>
            <a:gdLst/>
            <a:ahLst/>
            <a:cxnLst/>
            <a:rect l="0" t="0" r="0" b="0"/>
            <a:pathLst>
              <a:path w="2532447" h="214313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9684" y="13669"/>
                </a:lnTo>
                <a:lnTo>
                  <a:pt x="21073" y="17067"/>
                </a:lnTo>
                <a:lnTo>
                  <a:pt x="27781" y="21238"/>
                </a:lnTo>
                <a:lnTo>
                  <a:pt x="36478" y="23727"/>
                </a:lnTo>
                <a:lnTo>
                  <a:pt x="81780" y="31347"/>
                </a:lnTo>
                <a:lnTo>
                  <a:pt x="109322" y="34371"/>
                </a:lnTo>
                <a:lnTo>
                  <a:pt x="141257" y="40903"/>
                </a:lnTo>
                <a:lnTo>
                  <a:pt x="224131" y="48496"/>
                </a:lnTo>
                <a:lnTo>
                  <a:pt x="297126" y="51517"/>
                </a:lnTo>
                <a:lnTo>
                  <a:pt x="372382" y="58048"/>
                </a:lnTo>
                <a:lnTo>
                  <a:pt x="441489" y="59427"/>
                </a:lnTo>
                <a:lnTo>
                  <a:pt x="502922" y="60702"/>
                </a:lnTo>
                <a:lnTo>
                  <a:pt x="552452" y="64444"/>
                </a:lnTo>
                <a:lnTo>
                  <a:pt x="622089" y="66742"/>
                </a:lnTo>
                <a:lnTo>
                  <a:pt x="699394" y="68715"/>
                </a:lnTo>
                <a:lnTo>
                  <a:pt x="932445" y="83131"/>
                </a:lnTo>
                <a:lnTo>
                  <a:pt x="1035635" y="91518"/>
                </a:lnTo>
                <a:lnTo>
                  <a:pt x="1274131" y="114303"/>
                </a:lnTo>
                <a:lnTo>
                  <a:pt x="1355269" y="120017"/>
                </a:lnTo>
                <a:lnTo>
                  <a:pt x="1444352" y="125731"/>
                </a:lnTo>
                <a:lnTo>
                  <a:pt x="1552224" y="134303"/>
                </a:lnTo>
                <a:lnTo>
                  <a:pt x="1685046" y="142875"/>
                </a:lnTo>
                <a:lnTo>
                  <a:pt x="1752845" y="148590"/>
                </a:lnTo>
                <a:lnTo>
                  <a:pt x="1811553" y="151765"/>
                </a:lnTo>
                <a:lnTo>
                  <a:pt x="1890259" y="156092"/>
                </a:lnTo>
                <a:lnTo>
                  <a:pt x="1959299" y="160867"/>
                </a:lnTo>
                <a:lnTo>
                  <a:pt x="2013800" y="162937"/>
                </a:lnTo>
                <a:lnTo>
                  <a:pt x="2168451" y="169486"/>
                </a:lnTo>
                <a:lnTo>
                  <a:pt x="2238259" y="173408"/>
                </a:lnTo>
                <a:lnTo>
                  <a:pt x="2303946" y="178716"/>
                </a:lnTo>
                <a:lnTo>
                  <a:pt x="2359897" y="184186"/>
                </a:lnTo>
                <a:lnTo>
                  <a:pt x="2392504" y="189176"/>
                </a:lnTo>
                <a:lnTo>
                  <a:pt x="2439930" y="195589"/>
                </a:lnTo>
                <a:lnTo>
                  <a:pt x="2491485" y="201580"/>
                </a:lnTo>
                <a:lnTo>
                  <a:pt x="2525180" y="206449"/>
                </a:lnTo>
                <a:lnTo>
                  <a:pt x="2531367" y="210183"/>
                </a:lnTo>
                <a:lnTo>
                  <a:pt x="2532446" y="211559"/>
                </a:lnTo>
                <a:lnTo>
                  <a:pt x="2532212" y="212477"/>
                </a:lnTo>
                <a:lnTo>
                  <a:pt x="2528888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21"/>
          <p:cNvSpPr/>
          <p:nvPr/>
        </p:nvSpPr>
        <p:spPr>
          <a:xfrm>
            <a:off x="5815012" y="5100637"/>
            <a:ext cx="8564" cy="548641"/>
          </a:xfrm>
          <a:custGeom>
            <a:avLst/>
            <a:gdLst/>
            <a:ahLst/>
            <a:cxnLst/>
            <a:rect l="0" t="0" r="0" b="0"/>
            <a:pathLst>
              <a:path w="8564" h="548641">
                <a:moveTo>
                  <a:pt x="0" y="0"/>
                </a:moveTo>
                <a:lnTo>
                  <a:pt x="0" y="143295"/>
                </a:lnTo>
                <a:lnTo>
                  <a:pt x="2540" y="252599"/>
                </a:lnTo>
                <a:lnTo>
                  <a:pt x="7381" y="405179"/>
                </a:lnTo>
                <a:lnTo>
                  <a:pt x="8468" y="481271"/>
                </a:lnTo>
                <a:lnTo>
                  <a:pt x="8563" y="522500"/>
                </a:lnTo>
                <a:lnTo>
                  <a:pt x="7614" y="527403"/>
                </a:lnTo>
                <a:lnTo>
                  <a:pt x="6029" y="532577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22"/>
          <p:cNvSpPr/>
          <p:nvPr/>
        </p:nvSpPr>
        <p:spPr>
          <a:xfrm>
            <a:off x="6149340" y="5126354"/>
            <a:ext cx="120015" cy="565787"/>
          </a:xfrm>
          <a:custGeom>
            <a:avLst/>
            <a:gdLst/>
            <a:ahLst/>
            <a:cxnLst/>
            <a:rect l="0" t="0" r="0" b="0"/>
            <a:pathLst>
              <a:path w="120015" h="565787">
                <a:moveTo>
                  <a:pt x="0" y="0"/>
                </a:moveTo>
                <a:lnTo>
                  <a:pt x="9101" y="4552"/>
                </a:lnTo>
                <a:lnTo>
                  <a:pt x="12735" y="6844"/>
                </a:lnTo>
                <a:lnTo>
                  <a:pt x="16110" y="9325"/>
                </a:lnTo>
                <a:lnTo>
                  <a:pt x="19312" y="11932"/>
                </a:lnTo>
                <a:lnTo>
                  <a:pt x="21447" y="15575"/>
                </a:lnTo>
                <a:lnTo>
                  <a:pt x="23819" y="24702"/>
                </a:lnTo>
                <a:lnTo>
                  <a:pt x="27414" y="35110"/>
                </a:lnTo>
                <a:lnTo>
                  <a:pt x="29706" y="40551"/>
                </a:lnTo>
                <a:lnTo>
                  <a:pt x="32186" y="46084"/>
                </a:lnTo>
                <a:lnTo>
                  <a:pt x="37482" y="57312"/>
                </a:lnTo>
                <a:lnTo>
                  <a:pt x="40471" y="68653"/>
                </a:lnTo>
                <a:lnTo>
                  <a:pt x="42752" y="80043"/>
                </a:lnTo>
                <a:lnTo>
                  <a:pt x="44694" y="85747"/>
                </a:lnTo>
                <a:lnTo>
                  <a:pt x="46941" y="91455"/>
                </a:lnTo>
                <a:lnTo>
                  <a:pt x="49437" y="107957"/>
                </a:lnTo>
                <a:lnTo>
                  <a:pt x="50104" y="117691"/>
                </a:lnTo>
                <a:lnTo>
                  <a:pt x="53383" y="133588"/>
                </a:lnTo>
                <a:lnTo>
                  <a:pt x="57063" y="148908"/>
                </a:lnTo>
                <a:lnTo>
                  <a:pt x="58045" y="158327"/>
                </a:lnTo>
                <a:lnTo>
                  <a:pt x="58698" y="168417"/>
                </a:lnTo>
                <a:lnTo>
                  <a:pt x="60087" y="178000"/>
                </a:lnTo>
                <a:lnTo>
                  <a:pt x="61965" y="187247"/>
                </a:lnTo>
                <a:lnTo>
                  <a:pt x="64170" y="196269"/>
                </a:lnTo>
                <a:lnTo>
                  <a:pt x="65640" y="206094"/>
                </a:lnTo>
                <a:lnTo>
                  <a:pt x="66620" y="216453"/>
                </a:lnTo>
                <a:lnTo>
                  <a:pt x="67273" y="227170"/>
                </a:lnTo>
                <a:lnTo>
                  <a:pt x="73079" y="274637"/>
                </a:lnTo>
                <a:lnTo>
                  <a:pt x="77294" y="305964"/>
                </a:lnTo>
                <a:lnTo>
                  <a:pt x="80104" y="330659"/>
                </a:lnTo>
                <a:lnTo>
                  <a:pt x="81978" y="350932"/>
                </a:lnTo>
                <a:lnTo>
                  <a:pt x="83227" y="368258"/>
                </a:lnTo>
                <a:lnTo>
                  <a:pt x="89535" y="433599"/>
                </a:lnTo>
                <a:lnTo>
                  <a:pt x="93028" y="454801"/>
                </a:lnTo>
                <a:lnTo>
                  <a:pt x="97260" y="474651"/>
                </a:lnTo>
                <a:lnTo>
                  <a:pt x="101988" y="493599"/>
                </a:lnTo>
                <a:lnTo>
                  <a:pt x="109780" y="522273"/>
                </a:lnTo>
                <a:lnTo>
                  <a:pt x="113192" y="533920"/>
                </a:lnTo>
                <a:lnTo>
                  <a:pt x="115466" y="542637"/>
                </a:lnTo>
                <a:lnTo>
                  <a:pt x="116982" y="549400"/>
                </a:lnTo>
                <a:lnTo>
                  <a:pt x="120014" y="5657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23"/>
          <p:cNvSpPr/>
          <p:nvPr/>
        </p:nvSpPr>
        <p:spPr>
          <a:xfrm>
            <a:off x="6492240" y="5666422"/>
            <a:ext cx="42863" cy="1"/>
          </a:xfrm>
          <a:custGeom>
            <a:avLst/>
            <a:gdLst/>
            <a:ahLst/>
            <a:cxnLst/>
            <a:rect l="0" t="0" r="0" b="0"/>
            <a:pathLst>
              <a:path w="42863" h="1">
                <a:moveTo>
                  <a:pt x="4286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24"/>
          <p:cNvSpPr/>
          <p:nvPr/>
        </p:nvSpPr>
        <p:spPr>
          <a:xfrm>
            <a:off x="6620827" y="5368917"/>
            <a:ext cx="531496" cy="331656"/>
          </a:xfrm>
          <a:custGeom>
            <a:avLst/>
            <a:gdLst/>
            <a:ahLst/>
            <a:cxnLst/>
            <a:rect l="0" t="0" r="0" b="0"/>
            <a:pathLst>
              <a:path w="531496" h="331656">
                <a:moveTo>
                  <a:pt x="0" y="66048"/>
                </a:moveTo>
                <a:lnTo>
                  <a:pt x="4551" y="56946"/>
                </a:lnTo>
                <a:lnTo>
                  <a:pt x="7797" y="53312"/>
                </a:lnTo>
                <a:lnTo>
                  <a:pt x="21466" y="43647"/>
                </a:lnTo>
                <a:lnTo>
                  <a:pt x="32083" y="37677"/>
                </a:lnTo>
                <a:lnTo>
                  <a:pt x="45692" y="31849"/>
                </a:lnTo>
                <a:lnTo>
                  <a:pt x="61265" y="26083"/>
                </a:lnTo>
                <a:lnTo>
                  <a:pt x="77712" y="20345"/>
                </a:lnTo>
                <a:lnTo>
                  <a:pt x="86097" y="18435"/>
                </a:lnTo>
                <a:lnTo>
                  <a:pt x="94546" y="17161"/>
                </a:lnTo>
                <a:lnTo>
                  <a:pt x="103036" y="16312"/>
                </a:lnTo>
                <a:lnTo>
                  <a:pt x="115363" y="13840"/>
                </a:lnTo>
                <a:lnTo>
                  <a:pt x="130249" y="10287"/>
                </a:lnTo>
                <a:lnTo>
                  <a:pt x="146840" y="6014"/>
                </a:lnTo>
                <a:lnTo>
                  <a:pt x="160759" y="3165"/>
                </a:lnTo>
                <a:lnTo>
                  <a:pt x="172894" y="1266"/>
                </a:lnTo>
                <a:lnTo>
                  <a:pt x="183843" y="0"/>
                </a:lnTo>
                <a:lnTo>
                  <a:pt x="198762" y="108"/>
                </a:lnTo>
                <a:lnTo>
                  <a:pt x="216328" y="1133"/>
                </a:lnTo>
                <a:lnTo>
                  <a:pt x="235659" y="2769"/>
                </a:lnTo>
                <a:lnTo>
                  <a:pt x="250451" y="4811"/>
                </a:lnTo>
                <a:lnTo>
                  <a:pt x="262217" y="7126"/>
                </a:lnTo>
                <a:lnTo>
                  <a:pt x="271967" y="9622"/>
                </a:lnTo>
                <a:lnTo>
                  <a:pt x="287879" y="14934"/>
                </a:lnTo>
                <a:lnTo>
                  <a:pt x="300348" y="20471"/>
                </a:lnTo>
                <a:lnTo>
                  <a:pt x="309066" y="26106"/>
                </a:lnTo>
                <a:lnTo>
                  <a:pt x="311771" y="28943"/>
                </a:lnTo>
                <a:lnTo>
                  <a:pt x="313576" y="31786"/>
                </a:lnTo>
                <a:lnTo>
                  <a:pt x="314778" y="34634"/>
                </a:lnTo>
                <a:lnTo>
                  <a:pt x="316113" y="42879"/>
                </a:lnTo>
                <a:lnTo>
                  <a:pt x="316707" y="52893"/>
                </a:lnTo>
                <a:lnTo>
                  <a:pt x="316972" y="63694"/>
                </a:lnTo>
                <a:lnTo>
                  <a:pt x="316089" y="69241"/>
                </a:lnTo>
                <a:lnTo>
                  <a:pt x="314549" y="74844"/>
                </a:lnTo>
                <a:lnTo>
                  <a:pt x="312569" y="80484"/>
                </a:lnTo>
                <a:lnTo>
                  <a:pt x="309345" y="86149"/>
                </a:lnTo>
                <a:lnTo>
                  <a:pt x="305289" y="91831"/>
                </a:lnTo>
                <a:lnTo>
                  <a:pt x="300682" y="97524"/>
                </a:lnTo>
                <a:lnTo>
                  <a:pt x="280543" y="123740"/>
                </a:lnTo>
                <a:lnTo>
                  <a:pt x="272754" y="132132"/>
                </a:lnTo>
                <a:lnTo>
                  <a:pt x="264703" y="139631"/>
                </a:lnTo>
                <a:lnTo>
                  <a:pt x="256479" y="146536"/>
                </a:lnTo>
                <a:lnTo>
                  <a:pt x="249091" y="153044"/>
                </a:lnTo>
                <a:lnTo>
                  <a:pt x="235802" y="165355"/>
                </a:lnTo>
                <a:lnTo>
                  <a:pt x="228639" y="174162"/>
                </a:lnTo>
                <a:lnTo>
                  <a:pt x="221006" y="184797"/>
                </a:lnTo>
                <a:lnTo>
                  <a:pt x="213060" y="196649"/>
                </a:lnTo>
                <a:lnTo>
                  <a:pt x="206810" y="208360"/>
                </a:lnTo>
                <a:lnTo>
                  <a:pt x="201691" y="219977"/>
                </a:lnTo>
                <a:lnTo>
                  <a:pt x="197325" y="231533"/>
                </a:lnTo>
                <a:lnTo>
                  <a:pt x="194415" y="240189"/>
                </a:lnTo>
                <a:lnTo>
                  <a:pt x="192475" y="246911"/>
                </a:lnTo>
                <a:lnTo>
                  <a:pt x="191182" y="252346"/>
                </a:lnTo>
                <a:lnTo>
                  <a:pt x="191272" y="256922"/>
                </a:lnTo>
                <a:lnTo>
                  <a:pt x="192285" y="260925"/>
                </a:lnTo>
                <a:lnTo>
                  <a:pt x="193912" y="264546"/>
                </a:lnTo>
                <a:lnTo>
                  <a:pt x="196902" y="267912"/>
                </a:lnTo>
                <a:lnTo>
                  <a:pt x="210213" y="278154"/>
                </a:lnTo>
                <a:lnTo>
                  <a:pt x="220746" y="287635"/>
                </a:lnTo>
                <a:lnTo>
                  <a:pt x="231777" y="295658"/>
                </a:lnTo>
                <a:lnTo>
                  <a:pt x="243982" y="302400"/>
                </a:lnTo>
                <a:lnTo>
                  <a:pt x="258932" y="308570"/>
                </a:lnTo>
                <a:lnTo>
                  <a:pt x="275100" y="311948"/>
                </a:lnTo>
                <a:lnTo>
                  <a:pt x="283412" y="312848"/>
                </a:lnTo>
                <a:lnTo>
                  <a:pt x="307889" y="316389"/>
                </a:lnTo>
                <a:lnTo>
                  <a:pt x="322417" y="318668"/>
                </a:lnTo>
                <a:lnTo>
                  <a:pt x="335912" y="321138"/>
                </a:lnTo>
                <a:lnTo>
                  <a:pt x="361066" y="326424"/>
                </a:lnTo>
                <a:lnTo>
                  <a:pt x="372157" y="328214"/>
                </a:lnTo>
                <a:lnTo>
                  <a:pt x="382407" y="329408"/>
                </a:lnTo>
                <a:lnTo>
                  <a:pt x="392098" y="330204"/>
                </a:lnTo>
                <a:lnTo>
                  <a:pt x="404274" y="330734"/>
                </a:lnTo>
                <a:lnTo>
                  <a:pt x="433042" y="331324"/>
                </a:lnTo>
                <a:lnTo>
                  <a:pt x="476818" y="331655"/>
                </a:lnTo>
                <a:lnTo>
                  <a:pt x="489329" y="330749"/>
                </a:lnTo>
                <a:lnTo>
                  <a:pt x="500527" y="329193"/>
                </a:lnTo>
                <a:lnTo>
                  <a:pt x="531495" y="3232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25"/>
          <p:cNvSpPr/>
          <p:nvPr/>
        </p:nvSpPr>
        <p:spPr>
          <a:xfrm>
            <a:off x="7085414" y="5452110"/>
            <a:ext cx="450685" cy="522923"/>
          </a:xfrm>
          <a:custGeom>
            <a:avLst/>
            <a:gdLst/>
            <a:ahLst/>
            <a:cxnLst/>
            <a:rect l="0" t="0" r="0" b="0"/>
            <a:pathLst>
              <a:path w="450685" h="522923">
                <a:moveTo>
                  <a:pt x="384091" y="0"/>
                </a:moveTo>
                <a:lnTo>
                  <a:pt x="379539" y="0"/>
                </a:lnTo>
                <a:lnTo>
                  <a:pt x="377247" y="952"/>
                </a:lnTo>
                <a:lnTo>
                  <a:pt x="369468" y="5891"/>
                </a:lnTo>
                <a:lnTo>
                  <a:pt x="361132" y="8730"/>
                </a:lnTo>
                <a:lnTo>
                  <a:pt x="355472" y="12770"/>
                </a:lnTo>
                <a:lnTo>
                  <a:pt x="351677" y="14228"/>
                </a:lnTo>
                <a:lnTo>
                  <a:pt x="342379" y="15848"/>
                </a:lnTo>
                <a:lnTo>
                  <a:pt x="331897" y="16568"/>
                </a:lnTo>
                <a:lnTo>
                  <a:pt x="319936" y="17841"/>
                </a:lnTo>
                <a:lnTo>
                  <a:pt x="312746" y="19514"/>
                </a:lnTo>
                <a:lnTo>
                  <a:pt x="305095" y="21582"/>
                </a:lnTo>
                <a:lnTo>
                  <a:pt x="297137" y="22960"/>
                </a:lnTo>
                <a:lnTo>
                  <a:pt x="288974" y="23880"/>
                </a:lnTo>
                <a:lnTo>
                  <a:pt x="280675" y="24492"/>
                </a:lnTo>
                <a:lnTo>
                  <a:pt x="270379" y="26805"/>
                </a:lnTo>
                <a:lnTo>
                  <a:pt x="258753" y="30253"/>
                </a:lnTo>
                <a:lnTo>
                  <a:pt x="246240" y="34456"/>
                </a:lnTo>
                <a:lnTo>
                  <a:pt x="235040" y="37258"/>
                </a:lnTo>
                <a:lnTo>
                  <a:pt x="224716" y="39126"/>
                </a:lnTo>
                <a:lnTo>
                  <a:pt x="214976" y="40372"/>
                </a:lnTo>
                <a:lnTo>
                  <a:pt x="205625" y="42154"/>
                </a:lnTo>
                <a:lnTo>
                  <a:pt x="196533" y="44295"/>
                </a:lnTo>
                <a:lnTo>
                  <a:pt x="187615" y="46675"/>
                </a:lnTo>
                <a:lnTo>
                  <a:pt x="179765" y="48261"/>
                </a:lnTo>
                <a:lnTo>
                  <a:pt x="165961" y="50025"/>
                </a:lnTo>
                <a:lnTo>
                  <a:pt x="153477" y="50808"/>
                </a:lnTo>
                <a:lnTo>
                  <a:pt x="147480" y="51017"/>
                </a:lnTo>
                <a:lnTo>
                  <a:pt x="135738" y="53789"/>
                </a:lnTo>
                <a:lnTo>
                  <a:pt x="124169" y="57244"/>
                </a:lnTo>
                <a:lnTo>
                  <a:pt x="112678" y="58779"/>
                </a:lnTo>
                <a:lnTo>
                  <a:pt x="100048" y="59643"/>
                </a:lnTo>
                <a:lnTo>
                  <a:pt x="90844" y="62385"/>
                </a:lnTo>
                <a:lnTo>
                  <a:pt x="76380" y="68217"/>
                </a:lnTo>
                <a:lnTo>
                  <a:pt x="76080" y="69291"/>
                </a:lnTo>
                <a:lnTo>
                  <a:pt x="75748" y="73023"/>
                </a:lnTo>
                <a:lnTo>
                  <a:pt x="76610" y="74399"/>
                </a:lnTo>
                <a:lnTo>
                  <a:pt x="78139" y="75317"/>
                </a:lnTo>
                <a:lnTo>
                  <a:pt x="82884" y="76790"/>
                </a:lnTo>
                <a:lnTo>
                  <a:pt x="83274" y="77863"/>
                </a:lnTo>
                <a:lnTo>
                  <a:pt x="83985" y="92705"/>
                </a:lnTo>
                <a:lnTo>
                  <a:pt x="84022" y="101845"/>
                </a:lnTo>
                <a:lnTo>
                  <a:pt x="81500" y="114797"/>
                </a:lnTo>
                <a:lnTo>
                  <a:pt x="77203" y="128173"/>
                </a:lnTo>
                <a:lnTo>
                  <a:pt x="69429" y="142012"/>
                </a:lnTo>
                <a:lnTo>
                  <a:pt x="61093" y="156800"/>
                </a:lnTo>
                <a:lnTo>
                  <a:pt x="49744" y="170814"/>
                </a:lnTo>
                <a:lnTo>
                  <a:pt x="38645" y="182374"/>
                </a:lnTo>
                <a:lnTo>
                  <a:pt x="30534" y="191545"/>
                </a:lnTo>
                <a:lnTo>
                  <a:pt x="22787" y="205193"/>
                </a:lnTo>
                <a:lnTo>
                  <a:pt x="12367" y="217062"/>
                </a:lnTo>
                <a:lnTo>
                  <a:pt x="9593" y="219003"/>
                </a:lnTo>
                <a:lnTo>
                  <a:pt x="0" y="222373"/>
                </a:lnTo>
                <a:lnTo>
                  <a:pt x="395" y="221591"/>
                </a:lnTo>
                <a:lnTo>
                  <a:pt x="3374" y="218183"/>
                </a:lnTo>
                <a:lnTo>
                  <a:pt x="15493" y="213492"/>
                </a:lnTo>
                <a:lnTo>
                  <a:pt x="24059" y="210908"/>
                </a:lnTo>
                <a:lnTo>
                  <a:pt x="31674" y="209185"/>
                </a:lnTo>
                <a:lnTo>
                  <a:pt x="45216" y="207271"/>
                </a:lnTo>
                <a:lnTo>
                  <a:pt x="56257" y="207713"/>
                </a:lnTo>
                <a:lnTo>
                  <a:pt x="70285" y="208960"/>
                </a:lnTo>
                <a:lnTo>
                  <a:pt x="86304" y="210744"/>
                </a:lnTo>
                <a:lnTo>
                  <a:pt x="100793" y="211934"/>
                </a:lnTo>
                <a:lnTo>
                  <a:pt x="114263" y="212727"/>
                </a:lnTo>
                <a:lnTo>
                  <a:pt x="127053" y="213255"/>
                </a:lnTo>
                <a:lnTo>
                  <a:pt x="141295" y="215513"/>
                </a:lnTo>
                <a:lnTo>
                  <a:pt x="156505" y="218922"/>
                </a:lnTo>
                <a:lnTo>
                  <a:pt x="172359" y="223101"/>
                </a:lnTo>
                <a:lnTo>
                  <a:pt x="202676" y="230283"/>
                </a:lnTo>
                <a:lnTo>
                  <a:pt x="217427" y="233532"/>
                </a:lnTo>
                <a:lnTo>
                  <a:pt x="231071" y="237603"/>
                </a:lnTo>
                <a:lnTo>
                  <a:pt x="243978" y="242222"/>
                </a:lnTo>
                <a:lnTo>
                  <a:pt x="256392" y="247206"/>
                </a:lnTo>
                <a:lnTo>
                  <a:pt x="314821" y="272425"/>
                </a:lnTo>
                <a:lnTo>
                  <a:pt x="349177" y="288083"/>
                </a:lnTo>
                <a:lnTo>
                  <a:pt x="363673" y="294925"/>
                </a:lnTo>
                <a:lnTo>
                  <a:pt x="375241" y="302344"/>
                </a:lnTo>
                <a:lnTo>
                  <a:pt x="384859" y="310147"/>
                </a:lnTo>
                <a:lnTo>
                  <a:pt x="393176" y="318207"/>
                </a:lnTo>
                <a:lnTo>
                  <a:pt x="401577" y="325486"/>
                </a:lnTo>
                <a:lnTo>
                  <a:pt x="410036" y="332243"/>
                </a:lnTo>
                <a:lnTo>
                  <a:pt x="418532" y="338653"/>
                </a:lnTo>
                <a:lnTo>
                  <a:pt x="430513" y="350855"/>
                </a:lnTo>
                <a:lnTo>
                  <a:pt x="439013" y="362628"/>
                </a:lnTo>
                <a:lnTo>
                  <a:pt x="445965" y="374210"/>
                </a:lnTo>
                <a:lnTo>
                  <a:pt x="449691" y="385708"/>
                </a:lnTo>
                <a:lnTo>
                  <a:pt x="450684" y="391441"/>
                </a:lnTo>
                <a:lnTo>
                  <a:pt x="449247" y="402891"/>
                </a:lnTo>
                <a:lnTo>
                  <a:pt x="445434" y="414330"/>
                </a:lnTo>
                <a:lnTo>
                  <a:pt x="440565" y="425764"/>
                </a:lnTo>
                <a:lnTo>
                  <a:pt x="436980" y="430528"/>
                </a:lnTo>
                <a:lnTo>
                  <a:pt x="427917" y="438360"/>
                </a:lnTo>
                <a:lnTo>
                  <a:pt x="417539" y="447557"/>
                </a:lnTo>
                <a:lnTo>
                  <a:pt x="406576" y="457042"/>
                </a:lnTo>
                <a:lnTo>
                  <a:pt x="395354" y="464432"/>
                </a:lnTo>
                <a:lnTo>
                  <a:pt x="384016" y="473431"/>
                </a:lnTo>
                <a:lnTo>
                  <a:pt x="372628" y="482829"/>
                </a:lnTo>
                <a:lnTo>
                  <a:pt x="361216" y="490180"/>
                </a:lnTo>
                <a:lnTo>
                  <a:pt x="347254" y="494083"/>
                </a:lnTo>
                <a:lnTo>
                  <a:pt x="339531" y="495124"/>
                </a:lnTo>
                <a:lnTo>
                  <a:pt x="331524" y="497722"/>
                </a:lnTo>
                <a:lnTo>
                  <a:pt x="323329" y="501359"/>
                </a:lnTo>
                <a:lnTo>
                  <a:pt x="315007" y="505690"/>
                </a:lnTo>
                <a:lnTo>
                  <a:pt x="307555" y="508576"/>
                </a:lnTo>
                <a:lnTo>
                  <a:pt x="294195" y="511784"/>
                </a:lnTo>
                <a:lnTo>
                  <a:pt x="281907" y="513209"/>
                </a:lnTo>
                <a:lnTo>
                  <a:pt x="268191" y="514795"/>
                </a:lnTo>
                <a:lnTo>
                  <a:pt x="259199" y="516552"/>
                </a:lnTo>
                <a:lnTo>
                  <a:pt x="212641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26"/>
          <p:cNvSpPr/>
          <p:nvPr/>
        </p:nvSpPr>
        <p:spPr>
          <a:xfrm>
            <a:off x="3096859" y="6044247"/>
            <a:ext cx="553295" cy="453708"/>
          </a:xfrm>
          <a:custGeom>
            <a:avLst/>
            <a:gdLst/>
            <a:ahLst/>
            <a:cxnLst/>
            <a:rect l="0" t="0" r="0" b="0"/>
            <a:pathLst>
              <a:path w="553295" h="453708">
                <a:moveTo>
                  <a:pt x="17816" y="67945"/>
                </a:moveTo>
                <a:lnTo>
                  <a:pt x="1094" y="62053"/>
                </a:lnTo>
                <a:lnTo>
                  <a:pt x="0" y="61160"/>
                </a:lnTo>
                <a:lnTo>
                  <a:pt x="224" y="60564"/>
                </a:lnTo>
                <a:lnTo>
                  <a:pt x="5089" y="55175"/>
                </a:lnTo>
                <a:lnTo>
                  <a:pt x="7426" y="53717"/>
                </a:lnTo>
                <a:lnTo>
                  <a:pt x="23101" y="48836"/>
                </a:lnTo>
                <a:lnTo>
                  <a:pt x="29912" y="46634"/>
                </a:lnTo>
                <a:lnTo>
                  <a:pt x="71353" y="34431"/>
                </a:lnTo>
                <a:lnTo>
                  <a:pt x="90655" y="29410"/>
                </a:lnTo>
                <a:lnTo>
                  <a:pt x="134961" y="18751"/>
                </a:lnTo>
                <a:lnTo>
                  <a:pt x="175608" y="10204"/>
                </a:lnTo>
                <a:lnTo>
                  <a:pt x="194448" y="6591"/>
                </a:lnTo>
                <a:lnTo>
                  <a:pt x="216533" y="4183"/>
                </a:lnTo>
                <a:lnTo>
                  <a:pt x="240781" y="2577"/>
                </a:lnTo>
                <a:lnTo>
                  <a:pt x="288361" y="792"/>
                </a:lnTo>
                <a:lnTo>
                  <a:pt x="325383" y="0"/>
                </a:lnTo>
                <a:lnTo>
                  <a:pt x="346685" y="1693"/>
                </a:lnTo>
                <a:lnTo>
                  <a:pt x="370412" y="4727"/>
                </a:lnTo>
                <a:lnTo>
                  <a:pt x="395755" y="8655"/>
                </a:lnTo>
                <a:lnTo>
                  <a:pt x="416460" y="12226"/>
                </a:lnTo>
                <a:lnTo>
                  <a:pt x="434073" y="15559"/>
                </a:lnTo>
                <a:lnTo>
                  <a:pt x="449626" y="18734"/>
                </a:lnTo>
                <a:lnTo>
                  <a:pt x="462852" y="22755"/>
                </a:lnTo>
                <a:lnTo>
                  <a:pt x="474526" y="27341"/>
                </a:lnTo>
                <a:lnTo>
                  <a:pt x="485167" y="32303"/>
                </a:lnTo>
                <a:lnTo>
                  <a:pt x="502070" y="42897"/>
                </a:lnTo>
                <a:lnTo>
                  <a:pt x="516885" y="53955"/>
                </a:lnTo>
                <a:lnTo>
                  <a:pt x="532994" y="65220"/>
                </a:lnTo>
                <a:lnTo>
                  <a:pt x="538433" y="70891"/>
                </a:lnTo>
                <a:lnTo>
                  <a:pt x="542059" y="76576"/>
                </a:lnTo>
                <a:lnTo>
                  <a:pt x="547040" y="87974"/>
                </a:lnTo>
                <a:lnTo>
                  <a:pt x="552429" y="99389"/>
                </a:lnTo>
                <a:lnTo>
                  <a:pt x="553294" y="106053"/>
                </a:lnTo>
                <a:lnTo>
                  <a:pt x="552919" y="113353"/>
                </a:lnTo>
                <a:lnTo>
                  <a:pt x="551716" y="121077"/>
                </a:lnTo>
                <a:lnTo>
                  <a:pt x="549962" y="129084"/>
                </a:lnTo>
                <a:lnTo>
                  <a:pt x="547840" y="137279"/>
                </a:lnTo>
                <a:lnTo>
                  <a:pt x="545472" y="145600"/>
                </a:lnTo>
                <a:lnTo>
                  <a:pt x="541989" y="153053"/>
                </a:lnTo>
                <a:lnTo>
                  <a:pt x="533039" y="166413"/>
                </a:lnTo>
                <a:lnTo>
                  <a:pt x="527033" y="173595"/>
                </a:lnTo>
                <a:lnTo>
                  <a:pt x="520172" y="181241"/>
                </a:lnTo>
                <a:lnTo>
                  <a:pt x="512739" y="189196"/>
                </a:lnTo>
                <a:lnTo>
                  <a:pt x="503975" y="196404"/>
                </a:lnTo>
                <a:lnTo>
                  <a:pt x="494322" y="203114"/>
                </a:lnTo>
                <a:lnTo>
                  <a:pt x="474388" y="215651"/>
                </a:lnTo>
                <a:lnTo>
                  <a:pt x="456005" y="227572"/>
                </a:lnTo>
                <a:lnTo>
                  <a:pt x="446149" y="234370"/>
                </a:lnTo>
                <a:lnTo>
                  <a:pt x="425038" y="249545"/>
                </a:lnTo>
                <a:lnTo>
                  <a:pt x="413123" y="256639"/>
                </a:lnTo>
                <a:lnTo>
                  <a:pt x="400416" y="263273"/>
                </a:lnTo>
                <a:lnTo>
                  <a:pt x="387182" y="269602"/>
                </a:lnTo>
                <a:lnTo>
                  <a:pt x="375503" y="275725"/>
                </a:lnTo>
                <a:lnTo>
                  <a:pt x="364859" y="281713"/>
                </a:lnTo>
                <a:lnTo>
                  <a:pt x="354905" y="287610"/>
                </a:lnTo>
                <a:lnTo>
                  <a:pt x="344460" y="292493"/>
                </a:lnTo>
                <a:lnTo>
                  <a:pt x="333685" y="296701"/>
                </a:lnTo>
                <a:lnTo>
                  <a:pt x="322693" y="300459"/>
                </a:lnTo>
                <a:lnTo>
                  <a:pt x="312507" y="304870"/>
                </a:lnTo>
                <a:lnTo>
                  <a:pt x="302859" y="309715"/>
                </a:lnTo>
                <a:lnTo>
                  <a:pt x="293570" y="314850"/>
                </a:lnTo>
                <a:lnTo>
                  <a:pt x="284519" y="319226"/>
                </a:lnTo>
                <a:lnTo>
                  <a:pt x="275628" y="323096"/>
                </a:lnTo>
                <a:lnTo>
                  <a:pt x="259081" y="329936"/>
                </a:lnTo>
                <a:lnTo>
                  <a:pt x="245377" y="336150"/>
                </a:lnTo>
                <a:lnTo>
                  <a:pt x="240961" y="339141"/>
                </a:lnTo>
                <a:lnTo>
                  <a:pt x="238016" y="342087"/>
                </a:lnTo>
                <a:lnTo>
                  <a:pt x="236054" y="345004"/>
                </a:lnTo>
                <a:lnTo>
                  <a:pt x="231333" y="355865"/>
                </a:lnTo>
                <a:lnTo>
                  <a:pt x="228740" y="362762"/>
                </a:lnTo>
                <a:lnTo>
                  <a:pt x="227964" y="368312"/>
                </a:lnTo>
                <a:lnTo>
                  <a:pt x="228400" y="372965"/>
                </a:lnTo>
                <a:lnTo>
                  <a:pt x="229642" y="377019"/>
                </a:lnTo>
                <a:lnTo>
                  <a:pt x="233564" y="384064"/>
                </a:lnTo>
                <a:lnTo>
                  <a:pt x="235942" y="387276"/>
                </a:lnTo>
                <a:lnTo>
                  <a:pt x="246206" y="393385"/>
                </a:lnTo>
                <a:lnTo>
                  <a:pt x="259340" y="399275"/>
                </a:lnTo>
                <a:lnTo>
                  <a:pt x="271527" y="405068"/>
                </a:lnTo>
                <a:lnTo>
                  <a:pt x="288374" y="408278"/>
                </a:lnTo>
                <a:lnTo>
                  <a:pt x="298200" y="409133"/>
                </a:lnTo>
                <a:lnTo>
                  <a:pt x="307609" y="410656"/>
                </a:lnTo>
                <a:lnTo>
                  <a:pt x="316738" y="412625"/>
                </a:lnTo>
                <a:lnTo>
                  <a:pt x="325682" y="414889"/>
                </a:lnTo>
                <a:lnTo>
                  <a:pt x="334503" y="417351"/>
                </a:lnTo>
                <a:lnTo>
                  <a:pt x="351923" y="422626"/>
                </a:lnTo>
                <a:lnTo>
                  <a:pt x="377795" y="430952"/>
                </a:lnTo>
                <a:lnTo>
                  <a:pt x="392436" y="434069"/>
                </a:lnTo>
                <a:lnTo>
                  <a:pt x="406246" y="436407"/>
                </a:lnTo>
                <a:lnTo>
                  <a:pt x="421909" y="440621"/>
                </a:lnTo>
                <a:lnTo>
                  <a:pt x="435855" y="443129"/>
                </a:lnTo>
                <a:lnTo>
                  <a:pt x="448404" y="445196"/>
                </a:lnTo>
                <a:lnTo>
                  <a:pt x="460330" y="449289"/>
                </a:lnTo>
                <a:lnTo>
                  <a:pt x="471981" y="451744"/>
                </a:lnTo>
                <a:lnTo>
                  <a:pt x="497875" y="4537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27"/>
          <p:cNvSpPr/>
          <p:nvPr/>
        </p:nvSpPr>
        <p:spPr>
          <a:xfrm>
            <a:off x="3937634" y="6172200"/>
            <a:ext cx="77154" cy="467804"/>
          </a:xfrm>
          <a:custGeom>
            <a:avLst/>
            <a:gdLst/>
            <a:ahLst/>
            <a:cxnLst/>
            <a:rect l="0" t="0" r="0" b="0"/>
            <a:pathLst>
              <a:path w="77154" h="467804">
                <a:moveTo>
                  <a:pt x="0" y="0"/>
                </a:moveTo>
                <a:lnTo>
                  <a:pt x="0" y="31244"/>
                </a:lnTo>
                <a:lnTo>
                  <a:pt x="953" y="37022"/>
                </a:lnTo>
                <a:lnTo>
                  <a:pt x="2541" y="42778"/>
                </a:lnTo>
                <a:lnTo>
                  <a:pt x="4552" y="48521"/>
                </a:lnTo>
                <a:lnTo>
                  <a:pt x="6786" y="62522"/>
                </a:lnTo>
                <a:lnTo>
                  <a:pt x="7382" y="70256"/>
                </a:lnTo>
                <a:lnTo>
                  <a:pt x="8731" y="78270"/>
                </a:lnTo>
                <a:lnTo>
                  <a:pt x="10584" y="86470"/>
                </a:lnTo>
                <a:lnTo>
                  <a:pt x="12771" y="94794"/>
                </a:lnTo>
                <a:lnTo>
                  <a:pt x="50836" y="283183"/>
                </a:lnTo>
                <a:lnTo>
                  <a:pt x="61841" y="331344"/>
                </a:lnTo>
                <a:lnTo>
                  <a:pt x="65040" y="343768"/>
                </a:lnTo>
                <a:lnTo>
                  <a:pt x="68125" y="354909"/>
                </a:lnTo>
                <a:lnTo>
                  <a:pt x="71134" y="365193"/>
                </a:lnTo>
                <a:lnTo>
                  <a:pt x="73141" y="374907"/>
                </a:lnTo>
                <a:lnTo>
                  <a:pt x="74478" y="384240"/>
                </a:lnTo>
                <a:lnTo>
                  <a:pt x="75370" y="393320"/>
                </a:lnTo>
                <a:lnTo>
                  <a:pt x="75964" y="403183"/>
                </a:lnTo>
                <a:lnTo>
                  <a:pt x="76624" y="424302"/>
                </a:lnTo>
                <a:lnTo>
                  <a:pt x="77132" y="467803"/>
                </a:lnTo>
                <a:lnTo>
                  <a:pt x="77153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28"/>
          <p:cNvSpPr/>
          <p:nvPr/>
        </p:nvSpPr>
        <p:spPr>
          <a:xfrm>
            <a:off x="4306252" y="6729412"/>
            <a:ext cx="32879" cy="8573"/>
          </a:xfrm>
          <a:custGeom>
            <a:avLst/>
            <a:gdLst/>
            <a:ahLst/>
            <a:cxnLst/>
            <a:rect l="0" t="0" r="0" b="0"/>
            <a:pathLst>
              <a:path w="32879" h="8573">
                <a:moveTo>
                  <a:pt x="0" y="0"/>
                </a:moveTo>
                <a:lnTo>
                  <a:pt x="32878" y="0"/>
                </a:lnTo>
                <a:lnTo>
                  <a:pt x="19404" y="0"/>
                </a:lnTo>
                <a:lnTo>
                  <a:pt x="17699" y="953"/>
                </a:lnTo>
                <a:lnTo>
                  <a:pt x="15609" y="2540"/>
                </a:ln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29"/>
          <p:cNvSpPr/>
          <p:nvPr/>
        </p:nvSpPr>
        <p:spPr>
          <a:xfrm>
            <a:off x="4477702" y="6498059"/>
            <a:ext cx="376319" cy="351369"/>
          </a:xfrm>
          <a:custGeom>
            <a:avLst/>
            <a:gdLst/>
            <a:ahLst/>
            <a:cxnLst/>
            <a:rect l="0" t="0" r="0" b="0"/>
            <a:pathLst>
              <a:path w="376319" h="351369">
                <a:moveTo>
                  <a:pt x="0" y="8468"/>
                </a:moveTo>
                <a:lnTo>
                  <a:pt x="13652" y="3918"/>
                </a:lnTo>
                <a:lnTo>
                  <a:pt x="22437" y="2577"/>
                </a:lnTo>
                <a:lnTo>
                  <a:pt x="33055" y="1683"/>
                </a:lnTo>
                <a:lnTo>
                  <a:pt x="55648" y="690"/>
                </a:lnTo>
                <a:lnTo>
                  <a:pt x="83481" y="131"/>
                </a:lnTo>
                <a:lnTo>
                  <a:pt x="97745" y="0"/>
                </a:lnTo>
                <a:lnTo>
                  <a:pt x="140915" y="2482"/>
                </a:lnTo>
                <a:lnTo>
                  <a:pt x="194074" y="5808"/>
                </a:lnTo>
                <a:lnTo>
                  <a:pt x="227225" y="7286"/>
                </a:lnTo>
                <a:lnTo>
                  <a:pt x="241971" y="8632"/>
                </a:lnTo>
                <a:lnTo>
                  <a:pt x="256564" y="10483"/>
                </a:lnTo>
                <a:lnTo>
                  <a:pt x="271055" y="12669"/>
                </a:lnTo>
                <a:lnTo>
                  <a:pt x="282621" y="14126"/>
                </a:lnTo>
                <a:lnTo>
                  <a:pt x="292237" y="15098"/>
                </a:lnTo>
                <a:lnTo>
                  <a:pt x="300552" y="15745"/>
                </a:lnTo>
                <a:lnTo>
                  <a:pt x="308000" y="17130"/>
                </a:lnTo>
                <a:lnTo>
                  <a:pt x="314871" y="19005"/>
                </a:lnTo>
                <a:lnTo>
                  <a:pt x="321357" y="21208"/>
                </a:lnTo>
                <a:lnTo>
                  <a:pt x="329490" y="24581"/>
                </a:lnTo>
                <a:lnTo>
                  <a:pt x="338723" y="28735"/>
                </a:lnTo>
                <a:lnTo>
                  <a:pt x="348687" y="33410"/>
                </a:lnTo>
                <a:lnTo>
                  <a:pt x="356283" y="36526"/>
                </a:lnTo>
                <a:lnTo>
                  <a:pt x="367263" y="39988"/>
                </a:lnTo>
                <a:lnTo>
                  <a:pt x="370572" y="41864"/>
                </a:lnTo>
                <a:lnTo>
                  <a:pt x="372778" y="44068"/>
                </a:lnTo>
                <a:lnTo>
                  <a:pt x="374249" y="46488"/>
                </a:lnTo>
                <a:lnTo>
                  <a:pt x="375883" y="51718"/>
                </a:lnTo>
                <a:lnTo>
                  <a:pt x="376318" y="54447"/>
                </a:lnTo>
                <a:lnTo>
                  <a:pt x="371723" y="65098"/>
                </a:lnTo>
                <a:lnTo>
                  <a:pt x="367830" y="71939"/>
                </a:lnTo>
                <a:lnTo>
                  <a:pt x="360965" y="84620"/>
                </a:lnTo>
                <a:lnTo>
                  <a:pt x="357801" y="90669"/>
                </a:lnTo>
                <a:lnTo>
                  <a:pt x="351882" y="99463"/>
                </a:lnTo>
                <a:lnTo>
                  <a:pt x="344125" y="110089"/>
                </a:lnTo>
                <a:lnTo>
                  <a:pt x="325347" y="134595"/>
                </a:lnTo>
                <a:lnTo>
                  <a:pt x="304301" y="161363"/>
                </a:lnTo>
                <a:lnTo>
                  <a:pt x="295260" y="173263"/>
                </a:lnTo>
                <a:lnTo>
                  <a:pt x="280134" y="194106"/>
                </a:lnTo>
                <a:lnTo>
                  <a:pt x="273433" y="202711"/>
                </a:lnTo>
                <a:lnTo>
                  <a:pt x="267062" y="210354"/>
                </a:lnTo>
                <a:lnTo>
                  <a:pt x="260909" y="217353"/>
                </a:lnTo>
                <a:lnTo>
                  <a:pt x="253949" y="224877"/>
                </a:lnTo>
                <a:lnTo>
                  <a:pt x="231454" y="248167"/>
                </a:lnTo>
                <a:lnTo>
                  <a:pt x="200401" y="279511"/>
                </a:lnTo>
                <a:lnTo>
                  <a:pt x="193608" y="287271"/>
                </a:lnTo>
                <a:lnTo>
                  <a:pt x="186222" y="296254"/>
                </a:lnTo>
                <a:lnTo>
                  <a:pt x="178441" y="306053"/>
                </a:lnTo>
                <a:lnTo>
                  <a:pt x="172300" y="314491"/>
                </a:lnTo>
                <a:lnTo>
                  <a:pt x="167254" y="322020"/>
                </a:lnTo>
                <a:lnTo>
                  <a:pt x="162938" y="328946"/>
                </a:lnTo>
                <a:lnTo>
                  <a:pt x="158142" y="339181"/>
                </a:lnTo>
                <a:lnTo>
                  <a:pt x="145732" y="3513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30"/>
          <p:cNvSpPr/>
          <p:nvPr/>
        </p:nvSpPr>
        <p:spPr>
          <a:xfrm>
            <a:off x="4959719" y="6540817"/>
            <a:ext cx="340000" cy="308611"/>
          </a:xfrm>
          <a:custGeom>
            <a:avLst/>
            <a:gdLst/>
            <a:ahLst/>
            <a:cxnLst/>
            <a:rect l="0" t="0" r="0" b="0"/>
            <a:pathLst>
              <a:path w="340000" h="308611">
                <a:moveTo>
                  <a:pt x="306653" y="0"/>
                </a:moveTo>
                <a:lnTo>
                  <a:pt x="306653" y="4551"/>
                </a:lnTo>
                <a:lnTo>
                  <a:pt x="305701" y="6844"/>
                </a:lnTo>
                <a:lnTo>
                  <a:pt x="302102" y="11931"/>
                </a:lnTo>
                <a:lnTo>
                  <a:pt x="299809" y="13670"/>
                </a:lnTo>
                <a:lnTo>
                  <a:pt x="297328" y="14828"/>
                </a:lnTo>
                <a:lnTo>
                  <a:pt x="289174" y="17067"/>
                </a:lnTo>
                <a:lnTo>
                  <a:pt x="272849" y="21239"/>
                </a:lnTo>
                <a:lnTo>
                  <a:pt x="265067" y="22731"/>
                </a:lnTo>
                <a:lnTo>
                  <a:pt x="257974" y="23727"/>
                </a:lnTo>
                <a:lnTo>
                  <a:pt x="251340" y="24391"/>
                </a:lnTo>
                <a:lnTo>
                  <a:pt x="244060" y="25786"/>
                </a:lnTo>
                <a:lnTo>
                  <a:pt x="236349" y="27668"/>
                </a:lnTo>
                <a:lnTo>
                  <a:pt x="228352" y="29875"/>
                </a:lnTo>
                <a:lnTo>
                  <a:pt x="218257" y="32299"/>
                </a:lnTo>
                <a:lnTo>
                  <a:pt x="194341" y="37533"/>
                </a:lnTo>
                <a:lnTo>
                  <a:pt x="183201" y="39310"/>
                </a:lnTo>
                <a:lnTo>
                  <a:pt x="172916" y="40494"/>
                </a:lnTo>
                <a:lnTo>
                  <a:pt x="163203" y="41284"/>
                </a:lnTo>
                <a:lnTo>
                  <a:pt x="154822" y="42762"/>
                </a:lnTo>
                <a:lnTo>
                  <a:pt x="147330" y="44701"/>
                </a:lnTo>
                <a:lnTo>
                  <a:pt x="140430" y="46946"/>
                </a:lnTo>
                <a:lnTo>
                  <a:pt x="131067" y="49394"/>
                </a:lnTo>
                <a:lnTo>
                  <a:pt x="107965" y="54656"/>
                </a:lnTo>
                <a:lnTo>
                  <a:pt x="98947" y="57392"/>
                </a:lnTo>
                <a:lnTo>
                  <a:pt x="91982" y="60170"/>
                </a:lnTo>
                <a:lnTo>
                  <a:pt x="61416" y="75469"/>
                </a:lnTo>
                <a:lnTo>
                  <a:pt x="60294" y="76982"/>
                </a:lnTo>
                <a:lnTo>
                  <a:pt x="59048" y="81205"/>
                </a:lnTo>
                <a:lnTo>
                  <a:pt x="58346" y="88937"/>
                </a:lnTo>
                <a:lnTo>
                  <a:pt x="59200" y="90723"/>
                </a:lnTo>
                <a:lnTo>
                  <a:pt x="60722" y="91915"/>
                </a:lnTo>
                <a:lnTo>
                  <a:pt x="62689" y="92709"/>
                </a:lnTo>
                <a:lnTo>
                  <a:pt x="70785" y="93984"/>
                </a:lnTo>
                <a:lnTo>
                  <a:pt x="70350" y="94088"/>
                </a:lnTo>
                <a:lnTo>
                  <a:pt x="60107" y="94236"/>
                </a:lnTo>
                <a:lnTo>
                  <a:pt x="53707" y="94257"/>
                </a:lnTo>
                <a:lnTo>
                  <a:pt x="46582" y="93318"/>
                </a:lnTo>
                <a:lnTo>
                  <a:pt x="38975" y="91740"/>
                </a:lnTo>
                <a:lnTo>
                  <a:pt x="31046" y="89734"/>
                </a:lnTo>
                <a:lnTo>
                  <a:pt x="24807" y="88398"/>
                </a:lnTo>
                <a:lnTo>
                  <a:pt x="15336" y="86914"/>
                </a:lnTo>
                <a:lnTo>
                  <a:pt x="11477" y="85565"/>
                </a:lnTo>
                <a:lnTo>
                  <a:pt x="979" y="79096"/>
                </a:lnTo>
                <a:lnTo>
                  <a:pt x="0" y="78449"/>
                </a:lnTo>
                <a:lnTo>
                  <a:pt x="300" y="77064"/>
                </a:lnTo>
                <a:lnTo>
                  <a:pt x="3174" y="72986"/>
                </a:lnTo>
                <a:lnTo>
                  <a:pt x="10147" y="65334"/>
                </a:lnTo>
                <a:lnTo>
                  <a:pt x="13732" y="63559"/>
                </a:lnTo>
                <a:lnTo>
                  <a:pt x="27880" y="60107"/>
                </a:lnTo>
                <a:lnTo>
                  <a:pt x="33174" y="58170"/>
                </a:lnTo>
                <a:lnTo>
                  <a:pt x="38609" y="55924"/>
                </a:lnTo>
                <a:lnTo>
                  <a:pt x="45090" y="54428"/>
                </a:lnTo>
                <a:lnTo>
                  <a:pt x="52267" y="53430"/>
                </a:lnTo>
                <a:lnTo>
                  <a:pt x="59910" y="52765"/>
                </a:lnTo>
                <a:lnTo>
                  <a:pt x="67862" y="52322"/>
                </a:lnTo>
                <a:lnTo>
                  <a:pt x="84319" y="51829"/>
                </a:lnTo>
                <a:lnTo>
                  <a:pt x="93660" y="52651"/>
                </a:lnTo>
                <a:lnTo>
                  <a:pt x="103698" y="54150"/>
                </a:lnTo>
                <a:lnTo>
                  <a:pt x="114200" y="56103"/>
                </a:lnTo>
                <a:lnTo>
                  <a:pt x="125010" y="59310"/>
                </a:lnTo>
                <a:lnTo>
                  <a:pt x="136028" y="63352"/>
                </a:lnTo>
                <a:lnTo>
                  <a:pt x="147183" y="67952"/>
                </a:lnTo>
                <a:lnTo>
                  <a:pt x="158430" y="72924"/>
                </a:lnTo>
                <a:lnTo>
                  <a:pt x="181086" y="83529"/>
                </a:lnTo>
                <a:lnTo>
                  <a:pt x="192462" y="89975"/>
                </a:lnTo>
                <a:lnTo>
                  <a:pt x="203856" y="97132"/>
                </a:lnTo>
                <a:lnTo>
                  <a:pt x="244966" y="124597"/>
                </a:lnTo>
                <a:lnTo>
                  <a:pt x="254099" y="131642"/>
                </a:lnTo>
                <a:lnTo>
                  <a:pt x="263044" y="139196"/>
                </a:lnTo>
                <a:lnTo>
                  <a:pt x="271866" y="147090"/>
                </a:lnTo>
                <a:lnTo>
                  <a:pt x="289287" y="163481"/>
                </a:lnTo>
                <a:lnTo>
                  <a:pt x="297934" y="171853"/>
                </a:lnTo>
                <a:lnTo>
                  <a:pt x="304650" y="180291"/>
                </a:lnTo>
                <a:lnTo>
                  <a:pt x="310080" y="188774"/>
                </a:lnTo>
                <a:lnTo>
                  <a:pt x="314653" y="197287"/>
                </a:lnTo>
                <a:lnTo>
                  <a:pt x="319606" y="204867"/>
                </a:lnTo>
                <a:lnTo>
                  <a:pt x="324814" y="211825"/>
                </a:lnTo>
                <a:lnTo>
                  <a:pt x="330190" y="218370"/>
                </a:lnTo>
                <a:lnTo>
                  <a:pt x="333774" y="225590"/>
                </a:lnTo>
                <a:lnTo>
                  <a:pt x="336164" y="233260"/>
                </a:lnTo>
                <a:lnTo>
                  <a:pt x="337757" y="241233"/>
                </a:lnTo>
                <a:lnTo>
                  <a:pt x="338819" y="248451"/>
                </a:lnTo>
                <a:lnTo>
                  <a:pt x="339527" y="255169"/>
                </a:lnTo>
                <a:lnTo>
                  <a:pt x="339999" y="261553"/>
                </a:lnTo>
                <a:lnTo>
                  <a:pt x="339361" y="267714"/>
                </a:lnTo>
                <a:lnTo>
                  <a:pt x="337983" y="273726"/>
                </a:lnTo>
                <a:lnTo>
                  <a:pt x="336113" y="279639"/>
                </a:lnTo>
                <a:lnTo>
                  <a:pt x="333913" y="285486"/>
                </a:lnTo>
                <a:lnTo>
                  <a:pt x="331494" y="291290"/>
                </a:lnTo>
                <a:lnTo>
                  <a:pt x="328929" y="297063"/>
                </a:lnTo>
                <a:lnTo>
                  <a:pt x="326266" y="300912"/>
                </a:lnTo>
                <a:lnTo>
                  <a:pt x="323539" y="303478"/>
                </a:lnTo>
                <a:lnTo>
                  <a:pt x="320767" y="305189"/>
                </a:lnTo>
                <a:lnTo>
                  <a:pt x="312609" y="307089"/>
                </a:lnTo>
                <a:lnTo>
                  <a:pt x="307766" y="307596"/>
                </a:lnTo>
                <a:lnTo>
                  <a:pt x="271905" y="308160"/>
                </a:lnTo>
                <a:lnTo>
                  <a:pt x="19521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31"/>
          <p:cNvSpPr/>
          <p:nvPr/>
        </p:nvSpPr>
        <p:spPr>
          <a:xfrm>
            <a:off x="4906327" y="1946169"/>
            <a:ext cx="608649" cy="393479"/>
          </a:xfrm>
          <a:custGeom>
            <a:avLst/>
            <a:gdLst/>
            <a:ahLst/>
            <a:cxnLst/>
            <a:rect l="0" t="0" r="0" b="0"/>
            <a:pathLst>
              <a:path w="608649" h="393479">
                <a:moveTo>
                  <a:pt x="0" y="111231"/>
                </a:moveTo>
                <a:lnTo>
                  <a:pt x="4551" y="102129"/>
                </a:lnTo>
                <a:lnTo>
                  <a:pt x="11932" y="91918"/>
                </a:lnTo>
                <a:lnTo>
                  <a:pt x="17368" y="83280"/>
                </a:lnTo>
                <a:lnTo>
                  <a:pt x="23912" y="73090"/>
                </a:lnTo>
                <a:lnTo>
                  <a:pt x="33170" y="62212"/>
                </a:lnTo>
                <a:lnTo>
                  <a:pt x="46175" y="53567"/>
                </a:lnTo>
                <a:lnTo>
                  <a:pt x="62432" y="46550"/>
                </a:lnTo>
                <a:lnTo>
                  <a:pt x="72101" y="43345"/>
                </a:lnTo>
                <a:lnTo>
                  <a:pt x="82358" y="40256"/>
                </a:lnTo>
                <a:lnTo>
                  <a:pt x="114074" y="29204"/>
                </a:lnTo>
                <a:lnTo>
                  <a:pt x="133199" y="22256"/>
                </a:lnTo>
                <a:lnTo>
                  <a:pt x="149759" y="16672"/>
                </a:lnTo>
                <a:lnTo>
                  <a:pt x="164610" y="11996"/>
                </a:lnTo>
                <a:lnTo>
                  <a:pt x="178320" y="7927"/>
                </a:lnTo>
                <a:lnTo>
                  <a:pt x="191270" y="5214"/>
                </a:lnTo>
                <a:lnTo>
                  <a:pt x="203713" y="3405"/>
                </a:lnTo>
                <a:lnTo>
                  <a:pt x="215819" y="2200"/>
                </a:lnTo>
                <a:lnTo>
                  <a:pt x="227699" y="1396"/>
                </a:lnTo>
                <a:lnTo>
                  <a:pt x="239429" y="860"/>
                </a:lnTo>
                <a:lnTo>
                  <a:pt x="262623" y="264"/>
                </a:lnTo>
                <a:lnTo>
                  <a:pt x="285632" y="0"/>
                </a:lnTo>
                <a:lnTo>
                  <a:pt x="297101" y="882"/>
                </a:lnTo>
                <a:lnTo>
                  <a:pt x="308558" y="2422"/>
                </a:lnTo>
                <a:lnTo>
                  <a:pt x="320005" y="4402"/>
                </a:lnTo>
                <a:lnTo>
                  <a:pt x="330494" y="6674"/>
                </a:lnTo>
                <a:lnTo>
                  <a:pt x="340344" y="9141"/>
                </a:lnTo>
                <a:lnTo>
                  <a:pt x="349769" y="11738"/>
                </a:lnTo>
                <a:lnTo>
                  <a:pt x="365320" y="19704"/>
                </a:lnTo>
                <a:lnTo>
                  <a:pt x="378582" y="29595"/>
                </a:lnTo>
                <a:lnTo>
                  <a:pt x="390826" y="40340"/>
                </a:lnTo>
                <a:lnTo>
                  <a:pt x="396758" y="46826"/>
                </a:lnTo>
                <a:lnTo>
                  <a:pt x="402618" y="54006"/>
                </a:lnTo>
                <a:lnTo>
                  <a:pt x="408429" y="61651"/>
                </a:lnTo>
                <a:lnTo>
                  <a:pt x="412304" y="69605"/>
                </a:lnTo>
                <a:lnTo>
                  <a:pt x="414887" y="77765"/>
                </a:lnTo>
                <a:lnTo>
                  <a:pt x="416608" y="86063"/>
                </a:lnTo>
                <a:lnTo>
                  <a:pt x="417756" y="94452"/>
                </a:lnTo>
                <a:lnTo>
                  <a:pt x="418522" y="102902"/>
                </a:lnTo>
                <a:lnTo>
                  <a:pt x="419032" y="111393"/>
                </a:lnTo>
                <a:lnTo>
                  <a:pt x="418420" y="119912"/>
                </a:lnTo>
                <a:lnTo>
                  <a:pt x="417059" y="128448"/>
                </a:lnTo>
                <a:lnTo>
                  <a:pt x="415200" y="136996"/>
                </a:lnTo>
                <a:lnTo>
                  <a:pt x="413007" y="145553"/>
                </a:lnTo>
                <a:lnTo>
                  <a:pt x="410593" y="154115"/>
                </a:lnTo>
                <a:lnTo>
                  <a:pt x="408031" y="162680"/>
                </a:lnTo>
                <a:lnTo>
                  <a:pt x="404418" y="171248"/>
                </a:lnTo>
                <a:lnTo>
                  <a:pt x="400104" y="179817"/>
                </a:lnTo>
                <a:lnTo>
                  <a:pt x="395324" y="188387"/>
                </a:lnTo>
                <a:lnTo>
                  <a:pt x="390232" y="196958"/>
                </a:lnTo>
                <a:lnTo>
                  <a:pt x="379494" y="214102"/>
                </a:lnTo>
                <a:lnTo>
                  <a:pt x="373011" y="223626"/>
                </a:lnTo>
                <a:lnTo>
                  <a:pt x="358188" y="244369"/>
                </a:lnTo>
                <a:lnTo>
                  <a:pt x="351187" y="253330"/>
                </a:lnTo>
                <a:lnTo>
                  <a:pt x="344615" y="261208"/>
                </a:lnTo>
                <a:lnTo>
                  <a:pt x="338328" y="268366"/>
                </a:lnTo>
                <a:lnTo>
                  <a:pt x="330327" y="278852"/>
                </a:lnTo>
                <a:lnTo>
                  <a:pt x="321183" y="291558"/>
                </a:lnTo>
                <a:lnTo>
                  <a:pt x="311277" y="305744"/>
                </a:lnTo>
                <a:lnTo>
                  <a:pt x="304673" y="317106"/>
                </a:lnTo>
                <a:lnTo>
                  <a:pt x="300270" y="326586"/>
                </a:lnTo>
                <a:lnTo>
                  <a:pt x="297335" y="334811"/>
                </a:lnTo>
                <a:lnTo>
                  <a:pt x="294074" y="346490"/>
                </a:lnTo>
                <a:lnTo>
                  <a:pt x="293205" y="350937"/>
                </a:lnTo>
                <a:lnTo>
                  <a:pt x="293577" y="354855"/>
                </a:lnTo>
                <a:lnTo>
                  <a:pt x="294778" y="358419"/>
                </a:lnTo>
                <a:lnTo>
                  <a:pt x="301019" y="370527"/>
                </a:lnTo>
                <a:lnTo>
                  <a:pt x="303549" y="375535"/>
                </a:lnTo>
                <a:lnTo>
                  <a:pt x="307141" y="378873"/>
                </a:lnTo>
                <a:lnTo>
                  <a:pt x="311441" y="381099"/>
                </a:lnTo>
                <a:lnTo>
                  <a:pt x="329134" y="386772"/>
                </a:lnTo>
                <a:lnTo>
                  <a:pt x="345354" y="390856"/>
                </a:lnTo>
                <a:lnTo>
                  <a:pt x="355014" y="391945"/>
                </a:lnTo>
                <a:lnTo>
                  <a:pt x="365263" y="392671"/>
                </a:lnTo>
                <a:lnTo>
                  <a:pt x="384272" y="393478"/>
                </a:lnTo>
                <a:lnTo>
                  <a:pt x="403197" y="392884"/>
                </a:lnTo>
                <a:lnTo>
                  <a:pt x="413579" y="391392"/>
                </a:lnTo>
                <a:lnTo>
                  <a:pt x="424309" y="389445"/>
                </a:lnTo>
                <a:lnTo>
                  <a:pt x="435272" y="388147"/>
                </a:lnTo>
                <a:lnTo>
                  <a:pt x="446392" y="387281"/>
                </a:lnTo>
                <a:lnTo>
                  <a:pt x="457615" y="386705"/>
                </a:lnTo>
                <a:lnTo>
                  <a:pt x="467954" y="385367"/>
                </a:lnTo>
                <a:lnTo>
                  <a:pt x="477704" y="383523"/>
                </a:lnTo>
                <a:lnTo>
                  <a:pt x="496158" y="379887"/>
                </a:lnTo>
                <a:lnTo>
                  <a:pt x="513885" y="378271"/>
                </a:lnTo>
                <a:lnTo>
                  <a:pt x="523565" y="376888"/>
                </a:lnTo>
                <a:lnTo>
                  <a:pt x="533828" y="375013"/>
                </a:lnTo>
                <a:lnTo>
                  <a:pt x="544480" y="372810"/>
                </a:lnTo>
                <a:lnTo>
                  <a:pt x="561396" y="370363"/>
                </a:lnTo>
                <a:lnTo>
                  <a:pt x="575265" y="368323"/>
                </a:lnTo>
                <a:lnTo>
                  <a:pt x="592829" y="362772"/>
                </a:lnTo>
                <a:lnTo>
                  <a:pt x="608648" y="3598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32"/>
          <p:cNvSpPr/>
          <p:nvPr/>
        </p:nvSpPr>
        <p:spPr>
          <a:xfrm>
            <a:off x="5686966" y="1955721"/>
            <a:ext cx="488092" cy="367274"/>
          </a:xfrm>
          <a:custGeom>
            <a:avLst/>
            <a:gdLst/>
            <a:ahLst/>
            <a:cxnLst/>
            <a:rect l="0" t="0" r="0" b="0"/>
            <a:pathLst>
              <a:path w="488092" h="367274">
                <a:moveTo>
                  <a:pt x="8031" y="7381"/>
                </a:moveTo>
                <a:lnTo>
                  <a:pt x="21684" y="2830"/>
                </a:lnTo>
                <a:lnTo>
                  <a:pt x="34725" y="0"/>
                </a:lnTo>
                <a:lnTo>
                  <a:pt x="38210" y="555"/>
                </a:lnTo>
                <a:lnTo>
                  <a:pt x="44621" y="3712"/>
                </a:lnTo>
                <a:lnTo>
                  <a:pt x="50646" y="10831"/>
                </a:lnTo>
                <a:lnTo>
                  <a:pt x="56498" y="19392"/>
                </a:lnTo>
                <a:lnTo>
                  <a:pt x="62275" y="26372"/>
                </a:lnTo>
                <a:lnTo>
                  <a:pt x="64196" y="32424"/>
                </a:lnTo>
                <a:lnTo>
                  <a:pt x="65477" y="40269"/>
                </a:lnTo>
                <a:lnTo>
                  <a:pt x="66331" y="49309"/>
                </a:lnTo>
                <a:lnTo>
                  <a:pt x="65948" y="60098"/>
                </a:lnTo>
                <a:lnTo>
                  <a:pt x="64739" y="72053"/>
                </a:lnTo>
                <a:lnTo>
                  <a:pt x="62982" y="84786"/>
                </a:lnTo>
                <a:lnTo>
                  <a:pt x="61810" y="96132"/>
                </a:lnTo>
                <a:lnTo>
                  <a:pt x="61029" y="106553"/>
                </a:lnTo>
                <a:lnTo>
                  <a:pt x="60508" y="116358"/>
                </a:lnTo>
                <a:lnTo>
                  <a:pt x="59208" y="126705"/>
                </a:lnTo>
                <a:lnTo>
                  <a:pt x="57389" y="137413"/>
                </a:lnTo>
                <a:lnTo>
                  <a:pt x="51875" y="164233"/>
                </a:lnTo>
                <a:lnTo>
                  <a:pt x="43075" y="204728"/>
                </a:lnTo>
                <a:lnTo>
                  <a:pt x="38062" y="221813"/>
                </a:lnTo>
                <a:lnTo>
                  <a:pt x="32813" y="236061"/>
                </a:lnTo>
                <a:lnTo>
                  <a:pt x="27410" y="248417"/>
                </a:lnTo>
                <a:lnTo>
                  <a:pt x="22856" y="260464"/>
                </a:lnTo>
                <a:lnTo>
                  <a:pt x="18867" y="272305"/>
                </a:lnTo>
                <a:lnTo>
                  <a:pt x="15254" y="284010"/>
                </a:lnTo>
                <a:lnTo>
                  <a:pt x="11895" y="293718"/>
                </a:lnTo>
                <a:lnTo>
                  <a:pt x="8702" y="302095"/>
                </a:lnTo>
                <a:lnTo>
                  <a:pt x="5621" y="309584"/>
                </a:lnTo>
                <a:lnTo>
                  <a:pt x="3567" y="316482"/>
                </a:lnTo>
                <a:lnTo>
                  <a:pt x="2197" y="322986"/>
                </a:lnTo>
                <a:lnTo>
                  <a:pt x="676" y="334340"/>
                </a:lnTo>
                <a:lnTo>
                  <a:pt x="0" y="342561"/>
                </a:lnTo>
                <a:lnTo>
                  <a:pt x="772" y="346087"/>
                </a:lnTo>
                <a:lnTo>
                  <a:pt x="4169" y="352545"/>
                </a:lnTo>
                <a:lnTo>
                  <a:pt x="11438" y="361535"/>
                </a:lnTo>
                <a:lnTo>
                  <a:pt x="14112" y="363499"/>
                </a:lnTo>
                <a:lnTo>
                  <a:pt x="19624" y="365681"/>
                </a:lnTo>
                <a:lnTo>
                  <a:pt x="32632" y="366909"/>
                </a:lnTo>
                <a:lnTo>
                  <a:pt x="50715" y="367196"/>
                </a:lnTo>
                <a:lnTo>
                  <a:pt x="62205" y="367273"/>
                </a:lnTo>
                <a:lnTo>
                  <a:pt x="72722" y="366371"/>
                </a:lnTo>
                <a:lnTo>
                  <a:pt x="82591" y="364818"/>
                </a:lnTo>
                <a:lnTo>
                  <a:pt x="92027" y="362830"/>
                </a:lnTo>
                <a:lnTo>
                  <a:pt x="101176" y="360552"/>
                </a:lnTo>
                <a:lnTo>
                  <a:pt x="110133" y="358081"/>
                </a:lnTo>
                <a:lnTo>
                  <a:pt x="127704" y="352795"/>
                </a:lnTo>
                <a:lnTo>
                  <a:pt x="145039" y="347271"/>
                </a:lnTo>
                <a:lnTo>
                  <a:pt x="154615" y="344464"/>
                </a:lnTo>
                <a:lnTo>
                  <a:pt x="175414" y="338806"/>
                </a:lnTo>
                <a:lnTo>
                  <a:pt x="265990" y="315629"/>
                </a:lnTo>
                <a:lnTo>
                  <a:pt x="296987" y="306940"/>
                </a:lnTo>
                <a:lnTo>
                  <a:pt x="313063" y="301385"/>
                </a:lnTo>
                <a:lnTo>
                  <a:pt x="330448" y="294823"/>
                </a:lnTo>
                <a:lnTo>
                  <a:pt x="348706" y="287592"/>
                </a:lnTo>
                <a:lnTo>
                  <a:pt x="364688" y="282771"/>
                </a:lnTo>
                <a:lnTo>
                  <a:pt x="379152" y="279557"/>
                </a:lnTo>
                <a:lnTo>
                  <a:pt x="392605" y="277414"/>
                </a:lnTo>
                <a:lnTo>
                  <a:pt x="404431" y="275033"/>
                </a:lnTo>
                <a:lnTo>
                  <a:pt x="415173" y="272493"/>
                </a:lnTo>
                <a:lnTo>
                  <a:pt x="425191" y="269847"/>
                </a:lnTo>
                <a:lnTo>
                  <a:pt x="433776" y="267131"/>
                </a:lnTo>
                <a:lnTo>
                  <a:pt x="448394" y="261573"/>
                </a:lnTo>
                <a:lnTo>
                  <a:pt x="461240" y="258468"/>
                </a:lnTo>
                <a:lnTo>
                  <a:pt x="488091" y="2559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33"/>
          <p:cNvSpPr/>
          <p:nvPr/>
        </p:nvSpPr>
        <p:spPr>
          <a:xfrm>
            <a:off x="6080864" y="2057400"/>
            <a:ext cx="85621" cy="480061"/>
          </a:xfrm>
          <a:custGeom>
            <a:avLst/>
            <a:gdLst/>
            <a:ahLst/>
            <a:cxnLst/>
            <a:rect l="0" t="0" r="0" b="0"/>
            <a:pathLst>
              <a:path w="85621" h="480061">
                <a:moveTo>
                  <a:pt x="8468" y="0"/>
                </a:moveTo>
                <a:lnTo>
                  <a:pt x="8468" y="56741"/>
                </a:lnTo>
                <a:lnTo>
                  <a:pt x="7516" y="65450"/>
                </a:lnTo>
                <a:lnTo>
                  <a:pt x="5928" y="76018"/>
                </a:lnTo>
                <a:lnTo>
                  <a:pt x="3918" y="87826"/>
                </a:lnTo>
                <a:lnTo>
                  <a:pt x="2577" y="99508"/>
                </a:lnTo>
                <a:lnTo>
                  <a:pt x="1683" y="111106"/>
                </a:lnTo>
                <a:lnTo>
                  <a:pt x="690" y="133200"/>
                </a:lnTo>
                <a:lnTo>
                  <a:pt x="249" y="152545"/>
                </a:lnTo>
                <a:lnTo>
                  <a:pt x="0" y="206806"/>
                </a:lnTo>
                <a:lnTo>
                  <a:pt x="1871" y="227405"/>
                </a:lnTo>
                <a:lnTo>
                  <a:pt x="5022" y="247806"/>
                </a:lnTo>
                <a:lnTo>
                  <a:pt x="19218" y="319353"/>
                </a:lnTo>
                <a:lnTo>
                  <a:pt x="22302" y="332917"/>
                </a:lnTo>
                <a:lnTo>
                  <a:pt x="25310" y="344817"/>
                </a:lnTo>
                <a:lnTo>
                  <a:pt x="28269" y="355608"/>
                </a:lnTo>
                <a:lnTo>
                  <a:pt x="31194" y="364707"/>
                </a:lnTo>
                <a:lnTo>
                  <a:pt x="34096" y="372678"/>
                </a:lnTo>
                <a:lnTo>
                  <a:pt x="36984" y="379897"/>
                </a:lnTo>
                <a:lnTo>
                  <a:pt x="39861" y="386614"/>
                </a:lnTo>
                <a:lnTo>
                  <a:pt x="45598" y="399158"/>
                </a:lnTo>
                <a:lnTo>
                  <a:pt x="49414" y="406123"/>
                </a:lnTo>
                <a:lnTo>
                  <a:pt x="53863" y="413623"/>
                </a:lnTo>
                <a:lnTo>
                  <a:pt x="58734" y="421481"/>
                </a:lnTo>
                <a:lnTo>
                  <a:pt x="62933" y="428625"/>
                </a:lnTo>
                <a:lnTo>
                  <a:pt x="66686" y="435292"/>
                </a:lnTo>
                <a:lnTo>
                  <a:pt x="70140" y="441642"/>
                </a:lnTo>
                <a:lnTo>
                  <a:pt x="72442" y="446828"/>
                </a:lnTo>
                <a:lnTo>
                  <a:pt x="73978" y="451238"/>
                </a:lnTo>
                <a:lnTo>
                  <a:pt x="85620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34"/>
          <p:cNvSpPr/>
          <p:nvPr/>
        </p:nvSpPr>
        <p:spPr>
          <a:xfrm>
            <a:off x="6475095" y="24945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35"/>
          <p:cNvSpPr/>
          <p:nvPr/>
        </p:nvSpPr>
        <p:spPr>
          <a:xfrm>
            <a:off x="6587566" y="2211867"/>
            <a:ext cx="461887" cy="248322"/>
          </a:xfrm>
          <a:custGeom>
            <a:avLst/>
            <a:gdLst/>
            <a:ahLst/>
            <a:cxnLst/>
            <a:rect l="0" t="0" r="0" b="0"/>
            <a:pathLst>
              <a:path w="461887" h="248322">
                <a:moveTo>
                  <a:pt x="350443" y="239868"/>
                </a:moveTo>
                <a:lnTo>
                  <a:pt x="363179" y="233024"/>
                </a:lnTo>
                <a:lnTo>
                  <a:pt x="369755" y="227936"/>
                </a:lnTo>
                <a:lnTo>
                  <a:pt x="375854" y="222500"/>
                </a:lnTo>
                <a:lnTo>
                  <a:pt x="382692" y="215956"/>
                </a:lnTo>
                <a:lnTo>
                  <a:pt x="392081" y="206698"/>
                </a:lnTo>
                <a:lnTo>
                  <a:pt x="396299" y="201562"/>
                </a:lnTo>
                <a:lnTo>
                  <a:pt x="400064" y="196233"/>
                </a:lnTo>
                <a:lnTo>
                  <a:pt x="403527" y="190775"/>
                </a:lnTo>
                <a:lnTo>
                  <a:pt x="406787" y="184279"/>
                </a:lnTo>
                <a:lnTo>
                  <a:pt x="409913" y="177091"/>
                </a:lnTo>
                <a:lnTo>
                  <a:pt x="412950" y="169442"/>
                </a:lnTo>
                <a:lnTo>
                  <a:pt x="414975" y="162437"/>
                </a:lnTo>
                <a:lnTo>
                  <a:pt x="416324" y="155862"/>
                </a:lnTo>
                <a:lnTo>
                  <a:pt x="417224" y="149574"/>
                </a:lnTo>
                <a:lnTo>
                  <a:pt x="417824" y="140619"/>
                </a:lnTo>
                <a:lnTo>
                  <a:pt x="418224" y="129887"/>
                </a:lnTo>
                <a:lnTo>
                  <a:pt x="418490" y="117970"/>
                </a:lnTo>
                <a:lnTo>
                  <a:pt x="417715" y="107167"/>
                </a:lnTo>
                <a:lnTo>
                  <a:pt x="416247" y="97108"/>
                </a:lnTo>
                <a:lnTo>
                  <a:pt x="414315" y="87545"/>
                </a:lnTo>
                <a:lnTo>
                  <a:pt x="412074" y="79264"/>
                </a:lnTo>
                <a:lnTo>
                  <a:pt x="409629" y="71839"/>
                </a:lnTo>
                <a:lnTo>
                  <a:pt x="407045" y="64983"/>
                </a:lnTo>
                <a:lnTo>
                  <a:pt x="403418" y="58508"/>
                </a:lnTo>
                <a:lnTo>
                  <a:pt x="399095" y="52286"/>
                </a:lnTo>
                <a:lnTo>
                  <a:pt x="394307" y="46233"/>
                </a:lnTo>
                <a:lnTo>
                  <a:pt x="389212" y="40293"/>
                </a:lnTo>
                <a:lnTo>
                  <a:pt x="383909" y="34428"/>
                </a:lnTo>
                <a:lnTo>
                  <a:pt x="378469" y="28613"/>
                </a:lnTo>
                <a:lnTo>
                  <a:pt x="371984" y="23784"/>
                </a:lnTo>
                <a:lnTo>
                  <a:pt x="364804" y="19611"/>
                </a:lnTo>
                <a:lnTo>
                  <a:pt x="357160" y="15878"/>
                </a:lnTo>
                <a:lnTo>
                  <a:pt x="348254" y="12436"/>
                </a:lnTo>
                <a:lnTo>
                  <a:pt x="338506" y="9189"/>
                </a:lnTo>
                <a:lnTo>
                  <a:pt x="328198" y="6072"/>
                </a:lnTo>
                <a:lnTo>
                  <a:pt x="317516" y="3994"/>
                </a:lnTo>
                <a:lnTo>
                  <a:pt x="306584" y="2608"/>
                </a:lnTo>
                <a:lnTo>
                  <a:pt x="295486" y="1685"/>
                </a:lnTo>
                <a:lnTo>
                  <a:pt x="283326" y="1069"/>
                </a:lnTo>
                <a:lnTo>
                  <a:pt x="257113" y="385"/>
                </a:lnTo>
                <a:lnTo>
                  <a:pt x="215581" y="0"/>
                </a:lnTo>
                <a:lnTo>
                  <a:pt x="202433" y="898"/>
                </a:lnTo>
                <a:lnTo>
                  <a:pt x="189857" y="2450"/>
                </a:lnTo>
                <a:lnTo>
                  <a:pt x="177663" y="4436"/>
                </a:lnTo>
                <a:lnTo>
                  <a:pt x="165724" y="6714"/>
                </a:lnTo>
                <a:lnTo>
                  <a:pt x="142299" y="11784"/>
                </a:lnTo>
                <a:lnTo>
                  <a:pt x="130718" y="15422"/>
                </a:lnTo>
                <a:lnTo>
                  <a:pt x="119188" y="19752"/>
                </a:lnTo>
                <a:lnTo>
                  <a:pt x="107690" y="24544"/>
                </a:lnTo>
                <a:lnTo>
                  <a:pt x="96215" y="29644"/>
                </a:lnTo>
                <a:lnTo>
                  <a:pt x="73306" y="40390"/>
                </a:lnTo>
                <a:lnTo>
                  <a:pt x="63768" y="45922"/>
                </a:lnTo>
                <a:lnTo>
                  <a:pt x="55504" y="51516"/>
                </a:lnTo>
                <a:lnTo>
                  <a:pt x="48090" y="57150"/>
                </a:lnTo>
                <a:lnTo>
                  <a:pt x="41242" y="63763"/>
                </a:lnTo>
                <a:lnTo>
                  <a:pt x="34772" y="71030"/>
                </a:lnTo>
                <a:lnTo>
                  <a:pt x="28553" y="78732"/>
                </a:lnTo>
                <a:lnTo>
                  <a:pt x="22502" y="85771"/>
                </a:lnTo>
                <a:lnTo>
                  <a:pt x="16564" y="92369"/>
                </a:lnTo>
                <a:lnTo>
                  <a:pt x="10700" y="98673"/>
                </a:lnTo>
                <a:lnTo>
                  <a:pt x="6790" y="104780"/>
                </a:lnTo>
                <a:lnTo>
                  <a:pt x="4184" y="110757"/>
                </a:lnTo>
                <a:lnTo>
                  <a:pt x="2446" y="116646"/>
                </a:lnTo>
                <a:lnTo>
                  <a:pt x="1288" y="122478"/>
                </a:lnTo>
                <a:lnTo>
                  <a:pt x="516" y="128270"/>
                </a:lnTo>
                <a:lnTo>
                  <a:pt x="0" y="134037"/>
                </a:lnTo>
                <a:lnTo>
                  <a:pt x="1562" y="140739"/>
                </a:lnTo>
                <a:lnTo>
                  <a:pt x="4509" y="148064"/>
                </a:lnTo>
                <a:lnTo>
                  <a:pt x="8378" y="155805"/>
                </a:lnTo>
                <a:lnTo>
                  <a:pt x="12862" y="162871"/>
                </a:lnTo>
                <a:lnTo>
                  <a:pt x="17757" y="169487"/>
                </a:lnTo>
                <a:lnTo>
                  <a:pt x="22925" y="175802"/>
                </a:lnTo>
                <a:lnTo>
                  <a:pt x="29228" y="181917"/>
                </a:lnTo>
                <a:lnTo>
                  <a:pt x="36287" y="187899"/>
                </a:lnTo>
                <a:lnTo>
                  <a:pt x="43851" y="193792"/>
                </a:lnTo>
                <a:lnTo>
                  <a:pt x="52703" y="199625"/>
                </a:lnTo>
                <a:lnTo>
                  <a:pt x="62415" y="205419"/>
                </a:lnTo>
                <a:lnTo>
                  <a:pt x="72700" y="211187"/>
                </a:lnTo>
                <a:lnTo>
                  <a:pt x="83366" y="215985"/>
                </a:lnTo>
                <a:lnTo>
                  <a:pt x="94287" y="220136"/>
                </a:lnTo>
                <a:lnTo>
                  <a:pt x="105378" y="223856"/>
                </a:lnTo>
                <a:lnTo>
                  <a:pt x="117534" y="227288"/>
                </a:lnTo>
                <a:lnTo>
                  <a:pt x="130400" y="230529"/>
                </a:lnTo>
                <a:lnTo>
                  <a:pt x="143740" y="233642"/>
                </a:lnTo>
                <a:lnTo>
                  <a:pt x="156444" y="235717"/>
                </a:lnTo>
                <a:lnTo>
                  <a:pt x="168723" y="237100"/>
                </a:lnTo>
                <a:lnTo>
                  <a:pt x="180719" y="238023"/>
                </a:lnTo>
                <a:lnTo>
                  <a:pt x="256804" y="245395"/>
                </a:lnTo>
                <a:lnTo>
                  <a:pt x="272778" y="246410"/>
                </a:lnTo>
                <a:lnTo>
                  <a:pt x="300685" y="247538"/>
                </a:lnTo>
                <a:lnTo>
                  <a:pt x="337817" y="248173"/>
                </a:lnTo>
                <a:lnTo>
                  <a:pt x="361342" y="248321"/>
                </a:lnTo>
                <a:lnTo>
                  <a:pt x="371996" y="247409"/>
                </a:lnTo>
                <a:lnTo>
                  <a:pt x="381957" y="245847"/>
                </a:lnTo>
                <a:lnTo>
                  <a:pt x="391455" y="243854"/>
                </a:lnTo>
                <a:lnTo>
                  <a:pt x="399692" y="241573"/>
                </a:lnTo>
                <a:lnTo>
                  <a:pt x="413924" y="236498"/>
                </a:lnTo>
                <a:lnTo>
                  <a:pt x="429140" y="231067"/>
                </a:lnTo>
                <a:lnTo>
                  <a:pt x="437199" y="228286"/>
                </a:lnTo>
                <a:lnTo>
                  <a:pt x="442570" y="225479"/>
                </a:lnTo>
                <a:lnTo>
                  <a:pt x="446151" y="222655"/>
                </a:lnTo>
                <a:lnTo>
                  <a:pt x="448539" y="219820"/>
                </a:lnTo>
                <a:lnTo>
                  <a:pt x="451083" y="217930"/>
                </a:lnTo>
                <a:lnTo>
                  <a:pt x="461886" y="214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6"/>
          <p:cNvSpPr/>
          <p:nvPr/>
        </p:nvSpPr>
        <p:spPr>
          <a:xfrm>
            <a:off x="7137150" y="2212110"/>
            <a:ext cx="460943" cy="376786"/>
          </a:xfrm>
          <a:custGeom>
            <a:avLst/>
            <a:gdLst/>
            <a:ahLst/>
            <a:cxnLst/>
            <a:rect l="0" t="0" r="0" b="0"/>
            <a:pathLst>
              <a:path w="460943" h="376786">
                <a:moveTo>
                  <a:pt x="332355" y="308204"/>
                </a:moveTo>
                <a:lnTo>
                  <a:pt x="381373" y="259186"/>
                </a:lnTo>
                <a:lnTo>
                  <a:pt x="387894" y="249808"/>
                </a:lnTo>
                <a:lnTo>
                  <a:pt x="395098" y="237841"/>
                </a:lnTo>
                <a:lnTo>
                  <a:pt x="402758" y="224148"/>
                </a:lnTo>
                <a:lnTo>
                  <a:pt x="408818" y="212162"/>
                </a:lnTo>
                <a:lnTo>
                  <a:pt x="413810" y="201314"/>
                </a:lnTo>
                <a:lnTo>
                  <a:pt x="421897" y="182593"/>
                </a:lnTo>
                <a:lnTo>
                  <a:pt x="428667" y="167922"/>
                </a:lnTo>
                <a:lnTo>
                  <a:pt x="430853" y="160390"/>
                </a:lnTo>
                <a:lnTo>
                  <a:pt x="432310" y="152512"/>
                </a:lnTo>
                <a:lnTo>
                  <a:pt x="433281" y="144402"/>
                </a:lnTo>
                <a:lnTo>
                  <a:pt x="432977" y="133280"/>
                </a:lnTo>
                <a:lnTo>
                  <a:pt x="431821" y="120151"/>
                </a:lnTo>
                <a:lnTo>
                  <a:pt x="430098" y="105683"/>
                </a:lnTo>
                <a:lnTo>
                  <a:pt x="427044" y="94133"/>
                </a:lnTo>
                <a:lnTo>
                  <a:pt x="423104" y="84527"/>
                </a:lnTo>
                <a:lnTo>
                  <a:pt x="418571" y="76219"/>
                </a:lnTo>
                <a:lnTo>
                  <a:pt x="413644" y="68775"/>
                </a:lnTo>
                <a:lnTo>
                  <a:pt x="408456" y="61907"/>
                </a:lnTo>
                <a:lnTo>
                  <a:pt x="403092" y="55424"/>
                </a:lnTo>
                <a:lnTo>
                  <a:pt x="396658" y="49197"/>
                </a:lnTo>
                <a:lnTo>
                  <a:pt x="389510" y="43140"/>
                </a:lnTo>
                <a:lnTo>
                  <a:pt x="381889" y="37198"/>
                </a:lnTo>
                <a:lnTo>
                  <a:pt x="370140" y="30378"/>
                </a:lnTo>
                <a:lnTo>
                  <a:pt x="355640" y="22975"/>
                </a:lnTo>
                <a:lnTo>
                  <a:pt x="339306" y="15181"/>
                </a:lnTo>
                <a:lnTo>
                  <a:pt x="324606" y="9986"/>
                </a:lnTo>
                <a:lnTo>
                  <a:pt x="310996" y="6522"/>
                </a:lnTo>
                <a:lnTo>
                  <a:pt x="298113" y="4213"/>
                </a:lnTo>
                <a:lnTo>
                  <a:pt x="285715" y="2673"/>
                </a:lnTo>
                <a:lnTo>
                  <a:pt x="273639" y="1647"/>
                </a:lnTo>
                <a:lnTo>
                  <a:pt x="261778" y="963"/>
                </a:lnTo>
                <a:lnTo>
                  <a:pt x="235899" y="203"/>
                </a:lnTo>
                <a:lnTo>
                  <a:pt x="222331" y="0"/>
                </a:lnTo>
                <a:lnTo>
                  <a:pt x="209476" y="817"/>
                </a:lnTo>
                <a:lnTo>
                  <a:pt x="197096" y="2315"/>
                </a:lnTo>
                <a:lnTo>
                  <a:pt x="185032" y="4266"/>
                </a:lnTo>
                <a:lnTo>
                  <a:pt x="173179" y="6519"/>
                </a:lnTo>
                <a:lnTo>
                  <a:pt x="149850" y="11562"/>
                </a:lnTo>
                <a:lnTo>
                  <a:pt x="138295" y="15193"/>
                </a:lnTo>
                <a:lnTo>
                  <a:pt x="126781" y="19518"/>
                </a:lnTo>
                <a:lnTo>
                  <a:pt x="115296" y="24307"/>
                </a:lnTo>
                <a:lnTo>
                  <a:pt x="103829" y="29405"/>
                </a:lnTo>
                <a:lnTo>
                  <a:pt x="80928" y="40149"/>
                </a:lnTo>
                <a:lnTo>
                  <a:pt x="71392" y="46633"/>
                </a:lnTo>
                <a:lnTo>
                  <a:pt x="63129" y="53814"/>
                </a:lnTo>
                <a:lnTo>
                  <a:pt x="31630" y="85869"/>
                </a:lnTo>
                <a:lnTo>
                  <a:pt x="25191" y="93306"/>
                </a:lnTo>
                <a:lnTo>
                  <a:pt x="19947" y="100169"/>
                </a:lnTo>
                <a:lnTo>
                  <a:pt x="15497" y="106649"/>
                </a:lnTo>
                <a:lnTo>
                  <a:pt x="11579" y="113827"/>
                </a:lnTo>
                <a:lnTo>
                  <a:pt x="8014" y="121469"/>
                </a:lnTo>
                <a:lnTo>
                  <a:pt x="4685" y="129422"/>
                </a:lnTo>
                <a:lnTo>
                  <a:pt x="2466" y="137581"/>
                </a:lnTo>
                <a:lnTo>
                  <a:pt x="987" y="145878"/>
                </a:lnTo>
                <a:lnTo>
                  <a:pt x="0" y="154267"/>
                </a:lnTo>
                <a:lnTo>
                  <a:pt x="294" y="162717"/>
                </a:lnTo>
                <a:lnTo>
                  <a:pt x="1444" y="171208"/>
                </a:lnTo>
                <a:lnTo>
                  <a:pt x="3163" y="179726"/>
                </a:lnTo>
                <a:lnTo>
                  <a:pt x="5261" y="188262"/>
                </a:lnTo>
                <a:lnTo>
                  <a:pt x="7612" y="196810"/>
                </a:lnTo>
                <a:lnTo>
                  <a:pt x="10132" y="205367"/>
                </a:lnTo>
                <a:lnTo>
                  <a:pt x="14670" y="213928"/>
                </a:lnTo>
                <a:lnTo>
                  <a:pt x="20552" y="222494"/>
                </a:lnTo>
                <a:lnTo>
                  <a:pt x="27332" y="231062"/>
                </a:lnTo>
                <a:lnTo>
                  <a:pt x="33756" y="238678"/>
                </a:lnTo>
                <a:lnTo>
                  <a:pt x="39943" y="245661"/>
                </a:lnTo>
                <a:lnTo>
                  <a:pt x="45974" y="252222"/>
                </a:lnTo>
                <a:lnTo>
                  <a:pt x="53804" y="258500"/>
                </a:lnTo>
                <a:lnTo>
                  <a:pt x="62835" y="264591"/>
                </a:lnTo>
                <a:lnTo>
                  <a:pt x="72664" y="270556"/>
                </a:lnTo>
                <a:lnTo>
                  <a:pt x="83028" y="276438"/>
                </a:lnTo>
                <a:lnTo>
                  <a:pt x="104703" y="288054"/>
                </a:lnTo>
                <a:lnTo>
                  <a:pt x="138326" y="305303"/>
                </a:lnTo>
                <a:lnTo>
                  <a:pt x="150614" y="311033"/>
                </a:lnTo>
                <a:lnTo>
                  <a:pt x="176968" y="322479"/>
                </a:lnTo>
                <a:lnTo>
                  <a:pt x="190664" y="327246"/>
                </a:lnTo>
                <a:lnTo>
                  <a:pt x="204556" y="331376"/>
                </a:lnTo>
                <a:lnTo>
                  <a:pt x="218581" y="335082"/>
                </a:lnTo>
                <a:lnTo>
                  <a:pt x="365703" y="368537"/>
                </a:lnTo>
                <a:lnTo>
                  <a:pt x="381257" y="371286"/>
                </a:lnTo>
                <a:lnTo>
                  <a:pt x="395436" y="373119"/>
                </a:lnTo>
                <a:lnTo>
                  <a:pt x="460942" y="376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37"/>
          <p:cNvSpPr/>
          <p:nvPr/>
        </p:nvSpPr>
        <p:spPr>
          <a:xfrm>
            <a:off x="4897754" y="2948939"/>
            <a:ext cx="240031" cy="17147"/>
          </a:xfrm>
          <a:custGeom>
            <a:avLst/>
            <a:gdLst/>
            <a:ahLst/>
            <a:cxnLst/>
            <a:rect l="0" t="0" r="0" b="0"/>
            <a:pathLst>
              <a:path w="240031" h="17147">
                <a:moveTo>
                  <a:pt x="0" y="17146"/>
                </a:moveTo>
                <a:lnTo>
                  <a:pt x="18204" y="12595"/>
                </a:lnTo>
                <a:lnTo>
                  <a:pt x="28328" y="11254"/>
                </a:lnTo>
                <a:lnTo>
                  <a:pt x="39841" y="10360"/>
                </a:lnTo>
                <a:lnTo>
                  <a:pt x="52278" y="9765"/>
                </a:lnTo>
                <a:lnTo>
                  <a:pt x="68190" y="8415"/>
                </a:lnTo>
                <a:lnTo>
                  <a:pt x="86418" y="656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38"/>
          <p:cNvSpPr/>
          <p:nvPr/>
        </p:nvSpPr>
        <p:spPr>
          <a:xfrm>
            <a:off x="5189220" y="2752964"/>
            <a:ext cx="505778" cy="320666"/>
          </a:xfrm>
          <a:custGeom>
            <a:avLst/>
            <a:gdLst/>
            <a:ahLst/>
            <a:cxnLst/>
            <a:rect l="0" t="0" r="0" b="0"/>
            <a:pathLst>
              <a:path w="505778" h="320666">
                <a:moveTo>
                  <a:pt x="0" y="7381"/>
                </a:moveTo>
                <a:lnTo>
                  <a:pt x="22754" y="2830"/>
                </a:lnTo>
                <a:lnTo>
                  <a:pt x="32314" y="1489"/>
                </a:lnTo>
                <a:lnTo>
                  <a:pt x="41545" y="595"/>
                </a:lnTo>
                <a:lnTo>
                  <a:pt x="50557" y="0"/>
                </a:lnTo>
                <a:lnTo>
                  <a:pt x="59422" y="555"/>
                </a:lnTo>
                <a:lnTo>
                  <a:pt x="68189" y="1878"/>
                </a:lnTo>
                <a:lnTo>
                  <a:pt x="76892" y="3712"/>
                </a:lnTo>
                <a:lnTo>
                  <a:pt x="86504" y="4935"/>
                </a:lnTo>
                <a:lnTo>
                  <a:pt x="96722" y="5750"/>
                </a:lnTo>
                <a:lnTo>
                  <a:pt x="107343" y="6294"/>
                </a:lnTo>
                <a:lnTo>
                  <a:pt x="117282" y="7608"/>
                </a:lnTo>
                <a:lnTo>
                  <a:pt x="126765" y="9438"/>
                </a:lnTo>
                <a:lnTo>
                  <a:pt x="135945" y="11609"/>
                </a:lnTo>
                <a:lnTo>
                  <a:pt x="146827" y="13057"/>
                </a:lnTo>
                <a:lnTo>
                  <a:pt x="158845" y="14023"/>
                </a:lnTo>
                <a:lnTo>
                  <a:pt x="171619" y="14666"/>
                </a:lnTo>
                <a:lnTo>
                  <a:pt x="182992" y="16047"/>
                </a:lnTo>
                <a:lnTo>
                  <a:pt x="193432" y="17921"/>
                </a:lnTo>
                <a:lnTo>
                  <a:pt x="203250" y="20123"/>
                </a:lnTo>
                <a:lnTo>
                  <a:pt x="212652" y="22543"/>
                </a:lnTo>
                <a:lnTo>
                  <a:pt x="221778" y="25109"/>
                </a:lnTo>
                <a:lnTo>
                  <a:pt x="230719" y="27772"/>
                </a:lnTo>
                <a:lnTo>
                  <a:pt x="240490" y="31452"/>
                </a:lnTo>
                <a:lnTo>
                  <a:pt x="250814" y="35811"/>
                </a:lnTo>
                <a:lnTo>
                  <a:pt x="261507" y="40622"/>
                </a:lnTo>
                <a:lnTo>
                  <a:pt x="270540" y="45734"/>
                </a:lnTo>
                <a:lnTo>
                  <a:pt x="278467" y="51047"/>
                </a:lnTo>
                <a:lnTo>
                  <a:pt x="285657" y="56494"/>
                </a:lnTo>
                <a:lnTo>
                  <a:pt x="292355" y="62030"/>
                </a:lnTo>
                <a:lnTo>
                  <a:pt x="298726" y="67626"/>
                </a:lnTo>
                <a:lnTo>
                  <a:pt x="304878" y="73262"/>
                </a:lnTo>
                <a:lnTo>
                  <a:pt x="309932" y="78924"/>
                </a:lnTo>
                <a:lnTo>
                  <a:pt x="314254" y="84604"/>
                </a:lnTo>
                <a:lnTo>
                  <a:pt x="318087" y="90295"/>
                </a:lnTo>
                <a:lnTo>
                  <a:pt x="320643" y="95994"/>
                </a:lnTo>
                <a:lnTo>
                  <a:pt x="322347" y="101699"/>
                </a:lnTo>
                <a:lnTo>
                  <a:pt x="323483" y="107407"/>
                </a:lnTo>
                <a:lnTo>
                  <a:pt x="323288" y="113117"/>
                </a:lnTo>
                <a:lnTo>
                  <a:pt x="322205" y="118829"/>
                </a:lnTo>
                <a:lnTo>
                  <a:pt x="320531" y="124542"/>
                </a:lnTo>
                <a:lnTo>
                  <a:pt x="318462" y="130256"/>
                </a:lnTo>
                <a:lnTo>
                  <a:pt x="316130" y="135970"/>
                </a:lnTo>
                <a:lnTo>
                  <a:pt x="313623" y="141684"/>
                </a:lnTo>
                <a:lnTo>
                  <a:pt x="308142" y="151209"/>
                </a:lnTo>
                <a:lnTo>
                  <a:pt x="300678" y="163274"/>
                </a:lnTo>
                <a:lnTo>
                  <a:pt x="291892" y="177032"/>
                </a:lnTo>
                <a:lnTo>
                  <a:pt x="282224" y="190014"/>
                </a:lnTo>
                <a:lnTo>
                  <a:pt x="271970" y="202479"/>
                </a:lnTo>
                <a:lnTo>
                  <a:pt x="261323" y="214598"/>
                </a:lnTo>
                <a:lnTo>
                  <a:pt x="252320" y="223631"/>
                </a:lnTo>
                <a:lnTo>
                  <a:pt x="244413" y="230605"/>
                </a:lnTo>
                <a:lnTo>
                  <a:pt x="237237" y="236207"/>
                </a:lnTo>
                <a:lnTo>
                  <a:pt x="231501" y="241846"/>
                </a:lnTo>
                <a:lnTo>
                  <a:pt x="226723" y="247511"/>
                </a:lnTo>
                <a:lnTo>
                  <a:pt x="222586" y="253193"/>
                </a:lnTo>
                <a:lnTo>
                  <a:pt x="217990" y="262045"/>
                </a:lnTo>
                <a:lnTo>
                  <a:pt x="215946" y="269155"/>
                </a:lnTo>
                <a:lnTo>
                  <a:pt x="214797" y="278512"/>
                </a:lnTo>
                <a:lnTo>
                  <a:pt x="214527" y="284411"/>
                </a:lnTo>
                <a:lnTo>
                  <a:pt x="215408" y="287318"/>
                </a:lnTo>
                <a:lnTo>
                  <a:pt x="218927" y="293087"/>
                </a:lnTo>
                <a:lnTo>
                  <a:pt x="226206" y="298826"/>
                </a:lnTo>
                <a:lnTo>
                  <a:pt x="230813" y="301690"/>
                </a:lnTo>
                <a:lnTo>
                  <a:pt x="241014" y="304872"/>
                </a:lnTo>
                <a:lnTo>
                  <a:pt x="252850" y="307239"/>
                </a:lnTo>
                <a:lnTo>
                  <a:pt x="267635" y="311466"/>
                </a:lnTo>
                <a:lnTo>
                  <a:pt x="278436" y="312974"/>
                </a:lnTo>
                <a:lnTo>
                  <a:pt x="291351" y="313980"/>
                </a:lnTo>
                <a:lnTo>
                  <a:pt x="305676" y="314650"/>
                </a:lnTo>
                <a:lnTo>
                  <a:pt x="321894" y="316049"/>
                </a:lnTo>
                <a:lnTo>
                  <a:pt x="357694" y="320144"/>
                </a:lnTo>
                <a:lnTo>
                  <a:pt x="372764" y="320665"/>
                </a:lnTo>
                <a:lnTo>
                  <a:pt x="385670" y="320059"/>
                </a:lnTo>
                <a:lnTo>
                  <a:pt x="397131" y="318703"/>
                </a:lnTo>
                <a:lnTo>
                  <a:pt x="409533" y="317799"/>
                </a:lnTo>
                <a:lnTo>
                  <a:pt x="422565" y="317196"/>
                </a:lnTo>
                <a:lnTo>
                  <a:pt x="436015" y="316794"/>
                </a:lnTo>
                <a:lnTo>
                  <a:pt x="447839" y="315574"/>
                </a:lnTo>
                <a:lnTo>
                  <a:pt x="458579" y="313808"/>
                </a:lnTo>
                <a:lnTo>
                  <a:pt x="468597" y="311678"/>
                </a:lnTo>
                <a:lnTo>
                  <a:pt x="477180" y="310258"/>
                </a:lnTo>
                <a:lnTo>
                  <a:pt x="484807" y="309311"/>
                </a:lnTo>
                <a:lnTo>
                  <a:pt x="505777" y="2988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39"/>
          <p:cNvSpPr/>
          <p:nvPr/>
        </p:nvSpPr>
        <p:spPr>
          <a:xfrm>
            <a:off x="6072218" y="2734627"/>
            <a:ext cx="85695" cy="462916"/>
          </a:xfrm>
          <a:custGeom>
            <a:avLst/>
            <a:gdLst/>
            <a:ahLst/>
            <a:cxnLst/>
            <a:rect l="0" t="0" r="0" b="0"/>
            <a:pathLst>
              <a:path w="85695" h="462916">
                <a:moveTo>
                  <a:pt x="8541" y="0"/>
                </a:moveTo>
                <a:lnTo>
                  <a:pt x="3991" y="9102"/>
                </a:lnTo>
                <a:lnTo>
                  <a:pt x="1756" y="21190"/>
                </a:lnTo>
                <a:lnTo>
                  <a:pt x="763" y="35135"/>
                </a:lnTo>
                <a:lnTo>
                  <a:pt x="322" y="47683"/>
                </a:lnTo>
                <a:lnTo>
                  <a:pt x="74" y="70008"/>
                </a:lnTo>
                <a:lnTo>
                  <a:pt x="0" y="126577"/>
                </a:lnTo>
                <a:lnTo>
                  <a:pt x="1894" y="152012"/>
                </a:lnTo>
                <a:lnTo>
                  <a:pt x="5063" y="179447"/>
                </a:lnTo>
                <a:lnTo>
                  <a:pt x="9080" y="208213"/>
                </a:lnTo>
                <a:lnTo>
                  <a:pt x="11758" y="230249"/>
                </a:lnTo>
                <a:lnTo>
                  <a:pt x="13543" y="247797"/>
                </a:lnTo>
                <a:lnTo>
                  <a:pt x="14733" y="262353"/>
                </a:lnTo>
                <a:lnTo>
                  <a:pt x="16479" y="277772"/>
                </a:lnTo>
                <a:lnTo>
                  <a:pt x="20959" y="310144"/>
                </a:lnTo>
                <a:lnTo>
                  <a:pt x="23487" y="323920"/>
                </a:lnTo>
                <a:lnTo>
                  <a:pt x="26126" y="335962"/>
                </a:lnTo>
                <a:lnTo>
                  <a:pt x="28837" y="346847"/>
                </a:lnTo>
                <a:lnTo>
                  <a:pt x="31597" y="356009"/>
                </a:lnTo>
                <a:lnTo>
                  <a:pt x="34389" y="364022"/>
                </a:lnTo>
                <a:lnTo>
                  <a:pt x="37203" y="371269"/>
                </a:lnTo>
                <a:lnTo>
                  <a:pt x="40032" y="379910"/>
                </a:lnTo>
                <a:lnTo>
                  <a:pt x="42870" y="389481"/>
                </a:lnTo>
                <a:lnTo>
                  <a:pt x="45715" y="399671"/>
                </a:lnTo>
                <a:lnTo>
                  <a:pt x="49516" y="410275"/>
                </a:lnTo>
                <a:lnTo>
                  <a:pt x="53956" y="421154"/>
                </a:lnTo>
                <a:lnTo>
                  <a:pt x="58820" y="432217"/>
                </a:lnTo>
                <a:lnTo>
                  <a:pt x="63968" y="440545"/>
                </a:lnTo>
                <a:lnTo>
                  <a:pt x="69305" y="447049"/>
                </a:lnTo>
                <a:lnTo>
                  <a:pt x="85694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40"/>
          <p:cNvSpPr/>
          <p:nvPr/>
        </p:nvSpPr>
        <p:spPr>
          <a:xfrm>
            <a:off x="6492593" y="3244038"/>
            <a:ext cx="39834" cy="22085"/>
          </a:xfrm>
          <a:custGeom>
            <a:avLst/>
            <a:gdLst/>
            <a:ahLst/>
            <a:cxnLst/>
            <a:rect l="0" t="0" r="0" b="0"/>
            <a:pathLst>
              <a:path w="39834" h="22085">
                <a:moveTo>
                  <a:pt x="8219" y="4939"/>
                </a:moveTo>
                <a:lnTo>
                  <a:pt x="3669" y="388"/>
                </a:lnTo>
                <a:lnTo>
                  <a:pt x="2327" y="0"/>
                </a:lnTo>
                <a:lnTo>
                  <a:pt x="1434" y="694"/>
                </a:lnTo>
                <a:lnTo>
                  <a:pt x="0" y="4101"/>
                </a:lnTo>
                <a:lnTo>
                  <a:pt x="835" y="5333"/>
                </a:lnTo>
                <a:lnTo>
                  <a:pt x="2344" y="7106"/>
                </a:lnTo>
                <a:lnTo>
                  <a:pt x="4302" y="9242"/>
                </a:lnTo>
                <a:lnTo>
                  <a:pt x="7513" y="11617"/>
                </a:lnTo>
                <a:lnTo>
                  <a:pt x="11558" y="14154"/>
                </a:lnTo>
                <a:lnTo>
                  <a:pt x="16160" y="16797"/>
                </a:lnTo>
                <a:lnTo>
                  <a:pt x="20181" y="18560"/>
                </a:lnTo>
                <a:lnTo>
                  <a:pt x="23813" y="19734"/>
                </a:lnTo>
                <a:lnTo>
                  <a:pt x="27188" y="20518"/>
                </a:lnTo>
                <a:lnTo>
                  <a:pt x="30390" y="21040"/>
                </a:lnTo>
                <a:lnTo>
                  <a:pt x="33477" y="21388"/>
                </a:lnTo>
                <a:lnTo>
                  <a:pt x="39833" y="21878"/>
                </a:lnTo>
                <a:lnTo>
                  <a:pt x="33937" y="22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41"/>
          <p:cNvSpPr/>
          <p:nvPr/>
        </p:nvSpPr>
        <p:spPr>
          <a:xfrm>
            <a:off x="6535102" y="2914650"/>
            <a:ext cx="463488" cy="351473"/>
          </a:xfrm>
          <a:custGeom>
            <a:avLst/>
            <a:gdLst/>
            <a:ahLst/>
            <a:cxnLst/>
            <a:rect l="0" t="0" r="0" b="0"/>
            <a:pathLst>
              <a:path w="463488" h="351473">
                <a:moveTo>
                  <a:pt x="0" y="17145"/>
                </a:moveTo>
                <a:lnTo>
                  <a:pt x="13653" y="12594"/>
                </a:lnTo>
                <a:lnTo>
                  <a:pt x="27975" y="10359"/>
                </a:lnTo>
                <a:lnTo>
                  <a:pt x="35796" y="9764"/>
                </a:lnTo>
                <a:lnTo>
                  <a:pt x="47676" y="9367"/>
                </a:lnTo>
                <a:lnTo>
                  <a:pt x="115381" y="8677"/>
                </a:lnTo>
                <a:lnTo>
                  <a:pt x="131213" y="7689"/>
                </a:lnTo>
                <a:lnTo>
                  <a:pt x="171665" y="4052"/>
                </a:lnTo>
                <a:lnTo>
                  <a:pt x="194453" y="2701"/>
                </a:lnTo>
                <a:lnTo>
                  <a:pt x="242633" y="1200"/>
                </a:lnTo>
                <a:lnTo>
                  <a:pt x="319795" y="158"/>
                </a:lnTo>
                <a:lnTo>
                  <a:pt x="459200" y="0"/>
                </a:lnTo>
                <a:lnTo>
                  <a:pt x="462343" y="953"/>
                </a:lnTo>
                <a:lnTo>
                  <a:pt x="463487" y="2540"/>
                </a:lnTo>
                <a:lnTo>
                  <a:pt x="463296" y="4551"/>
                </a:lnTo>
                <a:lnTo>
                  <a:pt x="462216" y="6844"/>
                </a:lnTo>
                <a:lnTo>
                  <a:pt x="453641" y="17368"/>
                </a:lnTo>
                <a:lnTo>
                  <a:pt x="443022" y="28323"/>
                </a:lnTo>
                <a:lnTo>
                  <a:pt x="433119" y="39258"/>
                </a:lnTo>
                <a:lnTo>
                  <a:pt x="427811" y="46174"/>
                </a:lnTo>
                <a:lnTo>
                  <a:pt x="422367" y="53643"/>
                </a:lnTo>
                <a:lnTo>
                  <a:pt x="417786" y="60527"/>
                </a:lnTo>
                <a:lnTo>
                  <a:pt x="413779" y="67021"/>
                </a:lnTo>
                <a:lnTo>
                  <a:pt x="410155" y="73256"/>
                </a:lnTo>
                <a:lnTo>
                  <a:pt x="405834" y="79317"/>
                </a:lnTo>
                <a:lnTo>
                  <a:pt x="401049" y="85263"/>
                </a:lnTo>
                <a:lnTo>
                  <a:pt x="395954" y="91132"/>
                </a:lnTo>
                <a:lnTo>
                  <a:pt x="390652" y="97902"/>
                </a:lnTo>
                <a:lnTo>
                  <a:pt x="385212" y="105273"/>
                </a:lnTo>
                <a:lnTo>
                  <a:pt x="374088" y="121083"/>
                </a:lnTo>
                <a:lnTo>
                  <a:pt x="362794" y="137634"/>
                </a:lnTo>
                <a:lnTo>
                  <a:pt x="358067" y="146049"/>
                </a:lnTo>
                <a:lnTo>
                  <a:pt x="353965" y="154516"/>
                </a:lnTo>
                <a:lnTo>
                  <a:pt x="350276" y="163018"/>
                </a:lnTo>
                <a:lnTo>
                  <a:pt x="345912" y="175353"/>
                </a:lnTo>
                <a:lnTo>
                  <a:pt x="335984" y="206840"/>
                </a:lnTo>
                <a:lnTo>
                  <a:pt x="331622" y="222666"/>
                </a:lnTo>
                <a:lnTo>
                  <a:pt x="327761" y="237979"/>
                </a:lnTo>
                <a:lnTo>
                  <a:pt x="324235" y="252950"/>
                </a:lnTo>
                <a:lnTo>
                  <a:pt x="322837" y="265788"/>
                </a:lnTo>
                <a:lnTo>
                  <a:pt x="322857" y="277204"/>
                </a:lnTo>
                <a:lnTo>
                  <a:pt x="323823" y="287673"/>
                </a:lnTo>
                <a:lnTo>
                  <a:pt x="324467" y="296557"/>
                </a:lnTo>
                <a:lnTo>
                  <a:pt x="324897" y="304384"/>
                </a:lnTo>
                <a:lnTo>
                  <a:pt x="325183" y="311508"/>
                </a:lnTo>
                <a:lnTo>
                  <a:pt x="326326" y="318161"/>
                </a:lnTo>
                <a:lnTo>
                  <a:pt x="328041" y="324503"/>
                </a:lnTo>
                <a:lnTo>
                  <a:pt x="330136" y="330635"/>
                </a:lnTo>
                <a:lnTo>
                  <a:pt x="332486" y="334723"/>
                </a:lnTo>
                <a:lnTo>
                  <a:pt x="335005" y="337449"/>
                </a:lnTo>
                <a:lnTo>
                  <a:pt x="343101" y="343825"/>
                </a:lnTo>
                <a:lnTo>
                  <a:pt x="351473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42"/>
          <p:cNvSpPr/>
          <p:nvPr/>
        </p:nvSpPr>
        <p:spPr>
          <a:xfrm>
            <a:off x="7029855" y="2966085"/>
            <a:ext cx="603587" cy="531495"/>
          </a:xfrm>
          <a:custGeom>
            <a:avLst/>
            <a:gdLst/>
            <a:ahLst/>
            <a:cxnLst/>
            <a:rect l="0" t="0" r="0" b="0"/>
            <a:pathLst>
              <a:path w="603587" h="531495">
                <a:moveTo>
                  <a:pt x="405360" y="0"/>
                </a:moveTo>
                <a:lnTo>
                  <a:pt x="414461" y="0"/>
                </a:lnTo>
                <a:lnTo>
                  <a:pt x="416190" y="952"/>
                </a:lnTo>
                <a:lnTo>
                  <a:pt x="416390" y="2540"/>
                </a:lnTo>
                <a:lnTo>
                  <a:pt x="415570" y="4551"/>
                </a:lnTo>
                <a:lnTo>
                  <a:pt x="414072" y="5891"/>
                </a:lnTo>
                <a:lnTo>
                  <a:pt x="412120" y="6785"/>
                </a:lnTo>
                <a:lnTo>
                  <a:pt x="406460" y="8730"/>
                </a:lnTo>
                <a:lnTo>
                  <a:pt x="391610" y="15181"/>
                </a:lnTo>
                <a:lnTo>
                  <a:pt x="377341" y="20399"/>
                </a:lnTo>
                <a:lnTo>
                  <a:pt x="361474" y="23354"/>
                </a:lnTo>
                <a:lnTo>
                  <a:pt x="343945" y="25619"/>
                </a:lnTo>
                <a:lnTo>
                  <a:pt x="333937" y="27557"/>
                </a:lnTo>
                <a:lnTo>
                  <a:pt x="323455" y="29801"/>
                </a:lnTo>
                <a:lnTo>
                  <a:pt x="313609" y="31297"/>
                </a:lnTo>
                <a:lnTo>
                  <a:pt x="295049" y="32960"/>
                </a:lnTo>
                <a:lnTo>
                  <a:pt x="282289" y="35308"/>
                </a:lnTo>
                <a:lnTo>
                  <a:pt x="267115" y="38779"/>
                </a:lnTo>
                <a:lnTo>
                  <a:pt x="250331" y="42997"/>
                </a:lnTo>
                <a:lnTo>
                  <a:pt x="236285" y="45810"/>
                </a:lnTo>
                <a:lnTo>
                  <a:pt x="224064" y="47685"/>
                </a:lnTo>
                <a:lnTo>
                  <a:pt x="213058" y="48935"/>
                </a:lnTo>
                <a:lnTo>
                  <a:pt x="195750" y="52864"/>
                </a:lnTo>
                <a:lnTo>
                  <a:pt x="181707" y="57785"/>
                </a:lnTo>
                <a:lnTo>
                  <a:pt x="163091" y="64958"/>
                </a:lnTo>
                <a:lnTo>
                  <a:pt x="145511" y="68459"/>
                </a:lnTo>
                <a:lnTo>
                  <a:pt x="133979" y="72653"/>
                </a:lnTo>
                <a:lnTo>
                  <a:pt x="130142" y="75105"/>
                </a:lnTo>
                <a:lnTo>
                  <a:pt x="127584" y="77693"/>
                </a:lnTo>
                <a:lnTo>
                  <a:pt x="125878" y="80370"/>
                </a:lnTo>
                <a:lnTo>
                  <a:pt x="123983" y="85885"/>
                </a:lnTo>
                <a:lnTo>
                  <a:pt x="123478" y="88689"/>
                </a:lnTo>
                <a:lnTo>
                  <a:pt x="124093" y="90558"/>
                </a:lnTo>
                <a:lnTo>
                  <a:pt x="125456" y="91805"/>
                </a:lnTo>
                <a:lnTo>
                  <a:pt x="127318" y="92636"/>
                </a:lnTo>
                <a:lnTo>
                  <a:pt x="128559" y="94142"/>
                </a:lnTo>
                <a:lnTo>
                  <a:pt x="129386" y="96099"/>
                </a:lnTo>
                <a:lnTo>
                  <a:pt x="129937" y="98356"/>
                </a:lnTo>
                <a:lnTo>
                  <a:pt x="133089" y="103403"/>
                </a:lnTo>
                <a:lnTo>
                  <a:pt x="138323" y="109854"/>
                </a:lnTo>
                <a:lnTo>
                  <a:pt x="139039" y="113277"/>
                </a:lnTo>
                <a:lnTo>
                  <a:pt x="139230" y="115522"/>
                </a:lnTo>
                <a:lnTo>
                  <a:pt x="140310" y="117972"/>
                </a:lnTo>
                <a:lnTo>
                  <a:pt x="145428" y="125971"/>
                </a:lnTo>
                <a:lnTo>
                  <a:pt x="146959" y="131552"/>
                </a:lnTo>
                <a:lnTo>
                  <a:pt x="146415" y="134374"/>
                </a:lnTo>
                <a:lnTo>
                  <a:pt x="143271" y="140049"/>
                </a:lnTo>
                <a:lnTo>
                  <a:pt x="131595" y="153150"/>
                </a:lnTo>
                <a:lnTo>
                  <a:pt x="120621" y="164546"/>
                </a:lnTo>
                <a:lnTo>
                  <a:pt x="115522" y="166847"/>
                </a:lnTo>
                <a:lnTo>
                  <a:pt x="95644" y="171038"/>
                </a:lnTo>
                <a:lnTo>
                  <a:pt x="77267" y="176937"/>
                </a:lnTo>
                <a:lnTo>
                  <a:pt x="58803" y="180060"/>
                </a:lnTo>
                <a:lnTo>
                  <a:pt x="43690" y="184167"/>
                </a:lnTo>
                <a:lnTo>
                  <a:pt x="29988" y="186627"/>
                </a:lnTo>
                <a:lnTo>
                  <a:pt x="14103" y="188012"/>
                </a:lnTo>
                <a:lnTo>
                  <a:pt x="10219" y="188206"/>
                </a:lnTo>
                <a:lnTo>
                  <a:pt x="6678" y="189288"/>
                </a:lnTo>
                <a:lnTo>
                  <a:pt x="203" y="193030"/>
                </a:lnTo>
                <a:lnTo>
                  <a:pt x="0" y="194409"/>
                </a:lnTo>
                <a:lnTo>
                  <a:pt x="1770" y="195329"/>
                </a:lnTo>
                <a:lnTo>
                  <a:pt x="8816" y="197303"/>
                </a:lnTo>
                <a:lnTo>
                  <a:pt x="18298" y="201355"/>
                </a:lnTo>
                <a:lnTo>
                  <a:pt x="31403" y="203791"/>
                </a:lnTo>
                <a:lnTo>
                  <a:pt x="48657" y="205826"/>
                </a:lnTo>
                <a:lnTo>
                  <a:pt x="72200" y="209906"/>
                </a:lnTo>
                <a:lnTo>
                  <a:pt x="85145" y="213280"/>
                </a:lnTo>
                <a:lnTo>
                  <a:pt x="98538" y="217434"/>
                </a:lnTo>
                <a:lnTo>
                  <a:pt x="112229" y="222108"/>
                </a:lnTo>
                <a:lnTo>
                  <a:pt x="140142" y="232382"/>
                </a:lnTo>
                <a:lnTo>
                  <a:pt x="154253" y="237789"/>
                </a:lnTo>
                <a:lnTo>
                  <a:pt x="228723" y="268152"/>
                </a:lnTo>
                <a:lnTo>
                  <a:pt x="254264" y="277828"/>
                </a:lnTo>
                <a:lnTo>
                  <a:pt x="277959" y="286184"/>
                </a:lnTo>
                <a:lnTo>
                  <a:pt x="300424" y="293659"/>
                </a:lnTo>
                <a:lnTo>
                  <a:pt x="321115" y="301500"/>
                </a:lnTo>
                <a:lnTo>
                  <a:pt x="340624" y="309585"/>
                </a:lnTo>
                <a:lnTo>
                  <a:pt x="359345" y="317832"/>
                </a:lnTo>
                <a:lnTo>
                  <a:pt x="376588" y="326188"/>
                </a:lnTo>
                <a:lnTo>
                  <a:pt x="392846" y="334616"/>
                </a:lnTo>
                <a:lnTo>
                  <a:pt x="423610" y="351600"/>
                </a:lnTo>
                <a:lnTo>
                  <a:pt x="453158" y="368674"/>
                </a:lnTo>
                <a:lnTo>
                  <a:pt x="466753" y="377227"/>
                </a:lnTo>
                <a:lnTo>
                  <a:pt x="479626" y="385787"/>
                </a:lnTo>
                <a:lnTo>
                  <a:pt x="523111" y="415506"/>
                </a:lnTo>
                <a:lnTo>
                  <a:pt x="538974" y="427874"/>
                </a:lnTo>
                <a:lnTo>
                  <a:pt x="545870" y="433839"/>
                </a:lnTo>
                <a:lnTo>
                  <a:pt x="555231" y="439721"/>
                </a:lnTo>
                <a:lnTo>
                  <a:pt x="566234" y="445547"/>
                </a:lnTo>
                <a:lnTo>
                  <a:pt x="578332" y="451337"/>
                </a:lnTo>
                <a:lnTo>
                  <a:pt x="594314" y="460308"/>
                </a:lnTo>
                <a:lnTo>
                  <a:pt x="599909" y="464035"/>
                </a:lnTo>
                <a:lnTo>
                  <a:pt x="602686" y="468424"/>
                </a:lnTo>
                <a:lnTo>
                  <a:pt x="603586" y="473255"/>
                </a:lnTo>
                <a:lnTo>
                  <a:pt x="603233" y="478381"/>
                </a:lnTo>
                <a:lnTo>
                  <a:pt x="598186" y="494697"/>
                </a:lnTo>
                <a:lnTo>
                  <a:pt x="593918" y="499343"/>
                </a:lnTo>
                <a:lnTo>
                  <a:pt x="575211" y="510432"/>
                </a:lnTo>
                <a:lnTo>
                  <a:pt x="557181" y="518798"/>
                </a:lnTo>
                <a:lnTo>
                  <a:pt x="539773" y="522653"/>
                </a:lnTo>
                <a:lnTo>
                  <a:pt x="523502" y="528452"/>
                </a:lnTo>
                <a:lnTo>
                  <a:pt x="508229" y="5314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43"/>
          <p:cNvSpPr/>
          <p:nvPr/>
        </p:nvSpPr>
        <p:spPr>
          <a:xfrm>
            <a:off x="5232082" y="3669029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46006" y="8573"/>
                </a:lnTo>
                <a:lnTo>
                  <a:pt x="55436" y="7621"/>
                </a:lnTo>
                <a:lnTo>
                  <a:pt x="66485" y="6033"/>
                </a:lnTo>
                <a:lnTo>
                  <a:pt x="78613" y="4022"/>
                </a:lnTo>
                <a:lnTo>
                  <a:pt x="92414" y="2682"/>
                </a:lnTo>
                <a:lnTo>
                  <a:pt x="107330" y="1788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44"/>
          <p:cNvSpPr/>
          <p:nvPr/>
        </p:nvSpPr>
        <p:spPr>
          <a:xfrm>
            <a:off x="5712142" y="3602204"/>
            <a:ext cx="2074546" cy="32537"/>
          </a:xfrm>
          <a:custGeom>
            <a:avLst/>
            <a:gdLst/>
            <a:ahLst/>
            <a:cxnLst/>
            <a:rect l="0" t="0" r="0" b="0"/>
            <a:pathLst>
              <a:path w="2074546" h="32537">
                <a:moveTo>
                  <a:pt x="0" y="32536"/>
                </a:moveTo>
                <a:lnTo>
                  <a:pt x="98197" y="32536"/>
                </a:lnTo>
                <a:lnTo>
                  <a:pt x="124519" y="30630"/>
                </a:lnTo>
                <a:lnTo>
                  <a:pt x="204567" y="23434"/>
                </a:lnTo>
                <a:lnTo>
                  <a:pt x="336664" y="16425"/>
                </a:lnTo>
                <a:lnTo>
                  <a:pt x="415895" y="13223"/>
                </a:lnTo>
                <a:lnTo>
                  <a:pt x="1237881" y="0"/>
                </a:lnTo>
                <a:lnTo>
                  <a:pt x="1301505" y="367"/>
                </a:lnTo>
                <a:lnTo>
                  <a:pt x="1354397" y="1565"/>
                </a:lnTo>
                <a:lnTo>
                  <a:pt x="1440154" y="4483"/>
                </a:lnTo>
                <a:lnTo>
                  <a:pt x="1570280" y="6357"/>
                </a:lnTo>
                <a:lnTo>
                  <a:pt x="1598351" y="6510"/>
                </a:lnTo>
                <a:lnTo>
                  <a:pt x="1672721" y="9222"/>
                </a:lnTo>
                <a:lnTo>
                  <a:pt x="1715223" y="11278"/>
                </a:lnTo>
                <a:lnTo>
                  <a:pt x="1795467" y="13563"/>
                </a:lnTo>
                <a:lnTo>
                  <a:pt x="1911469" y="15029"/>
                </a:lnTo>
                <a:lnTo>
                  <a:pt x="1929632" y="16103"/>
                </a:lnTo>
                <a:lnTo>
                  <a:pt x="1945551" y="17770"/>
                </a:lnTo>
                <a:lnTo>
                  <a:pt x="1959974" y="19834"/>
                </a:lnTo>
                <a:lnTo>
                  <a:pt x="1974353" y="21211"/>
                </a:lnTo>
                <a:lnTo>
                  <a:pt x="1988700" y="22128"/>
                </a:lnTo>
                <a:lnTo>
                  <a:pt x="2014484" y="23147"/>
                </a:lnTo>
                <a:lnTo>
                  <a:pt x="2074545" y="239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45"/>
          <p:cNvSpPr/>
          <p:nvPr/>
        </p:nvSpPr>
        <p:spPr>
          <a:xfrm>
            <a:off x="5866447" y="3815155"/>
            <a:ext cx="437199" cy="410576"/>
          </a:xfrm>
          <a:custGeom>
            <a:avLst/>
            <a:gdLst/>
            <a:ahLst/>
            <a:cxnLst/>
            <a:rect l="0" t="0" r="0" b="0"/>
            <a:pathLst>
              <a:path w="437199" h="410576">
                <a:moveTo>
                  <a:pt x="0" y="25324"/>
                </a:moveTo>
                <a:lnTo>
                  <a:pt x="13653" y="20774"/>
                </a:lnTo>
                <a:lnTo>
                  <a:pt x="25436" y="15999"/>
                </a:lnTo>
                <a:lnTo>
                  <a:pt x="31244" y="13393"/>
                </a:lnTo>
                <a:lnTo>
                  <a:pt x="37975" y="11655"/>
                </a:lnTo>
                <a:lnTo>
                  <a:pt x="45319" y="10497"/>
                </a:lnTo>
                <a:lnTo>
                  <a:pt x="53073" y="9724"/>
                </a:lnTo>
                <a:lnTo>
                  <a:pt x="61100" y="8257"/>
                </a:lnTo>
                <a:lnTo>
                  <a:pt x="69308" y="6326"/>
                </a:lnTo>
                <a:lnTo>
                  <a:pt x="77638" y="4087"/>
                </a:lnTo>
                <a:lnTo>
                  <a:pt x="86048" y="2593"/>
                </a:lnTo>
                <a:lnTo>
                  <a:pt x="94513" y="1598"/>
                </a:lnTo>
                <a:lnTo>
                  <a:pt x="103014" y="934"/>
                </a:lnTo>
                <a:lnTo>
                  <a:pt x="113443" y="492"/>
                </a:lnTo>
                <a:lnTo>
                  <a:pt x="137732" y="0"/>
                </a:lnTo>
                <a:lnTo>
                  <a:pt x="149924" y="822"/>
                </a:lnTo>
                <a:lnTo>
                  <a:pt x="161862" y="2322"/>
                </a:lnTo>
                <a:lnTo>
                  <a:pt x="173630" y="4275"/>
                </a:lnTo>
                <a:lnTo>
                  <a:pt x="186238" y="5576"/>
                </a:lnTo>
                <a:lnTo>
                  <a:pt x="199407" y="6444"/>
                </a:lnTo>
                <a:lnTo>
                  <a:pt x="212948" y="7022"/>
                </a:lnTo>
                <a:lnTo>
                  <a:pt x="226738" y="8361"/>
                </a:lnTo>
                <a:lnTo>
                  <a:pt x="240693" y="10205"/>
                </a:lnTo>
                <a:lnTo>
                  <a:pt x="254760" y="12388"/>
                </a:lnTo>
                <a:lnTo>
                  <a:pt x="267947" y="14795"/>
                </a:lnTo>
                <a:lnTo>
                  <a:pt x="292760" y="20010"/>
                </a:lnTo>
                <a:lnTo>
                  <a:pt x="303759" y="22734"/>
                </a:lnTo>
                <a:lnTo>
                  <a:pt x="313949" y="25502"/>
                </a:lnTo>
                <a:lnTo>
                  <a:pt x="332890" y="31119"/>
                </a:lnTo>
                <a:lnTo>
                  <a:pt x="350833" y="36790"/>
                </a:lnTo>
                <a:lnTo>
                  <a:pt x="358667" y="40588"/>
                </a:lnTo>
                <a:lnTo>
                  <a:pt x="365794" y="45025"/>
                </a:lnTo>
                <a:lnTo>
                  <a:pt x="377840" y="54083"/>
                </a:lnTo>
                <a:lnTo>
                  <a:pt x="386369" y="61283"/>
                </a:lnTo>
                <a:lnTo>
                  <a:pt x="389024" y="65490"/>
                </a:lnTo>
                <a:lnTo>
                  <a:pt x="391975" y="75243"/>
                </a:lnTo>
                <a:lnTo>
                  <a:pt x="393286" y="85928"/>
                </a:lnTo>
                <a:lnTo>
                  <a:pt x="393636" y="91444"/>
                </a:lnTo>
                <a:lnTo>
                  <a:pt x="391484" y="102654"/>
                </a:lnTo>
                <a:lnTo>
                  <a:pt x="386401" y="114938"/>
                </a:lnTo>
                <a:lnTo>
                  <a:pt x="382378" y="122214"/>
                </a:lnTo>
                <a:lnTo>
                  <a:pt x="377791" y="129923"/>
                </a:lnTo>
                <a:lnTo>
                  <a:pt x="367615" y="146108"/>
                </a:lnTo>
                <a:lnTo>
                  <a:pt x="362234" y="154424"/>
                </a:lnTo>
                <a:lnTo>
                  <a:pt x="355790" y="161874"/>
                </a:lnTo>
                <a:lnTo>
                  <a:pt x="348636" y="168745"/>
                </a:lnTo>
                <a:lnTo>
                  <a:pt x="341008" y="175230"/>
                </a:lnTo>
                <a:lnTo>
                  <a:pt x="329256" y="184317"/>
                </a:lnTo>
                <a:lnTo>
                  <a:pt x="298418" y="207113"/>
                </a:lnTo>
                <a:lnTo>
                  <a:pt x="272648" y="225499"/>
                </a:lnTo>
                <a:lnTo>
                  <a:pt x="261775" y="233069"/>
                </a:lnTo>
                <a:lnTo>
                  <a:pt x="249764" y="240974"/>
                </a:lnTo>
                <a:lnTo>
                  <a:pt x="223719" y="257376"/>
                </a:lnTo>
                <a:lnTo>
                  <a:pt x="212011" y="266703"/>
                </a:lnTo>
                <a:lnTo>
                  <a:pt x="201348" y="276731"/>
                </a:lnTo>
                <a:lnTo>
                  <a:pt x="191382" y="287226"/>
                </a:lnTo>
                <a:lnTo>
                  <a:pt x="184738" y="295176"/>
                </a:lnTo>
                <a:lnTo>
                  <a:pt x="177356" y="306548"/>
                </a:lnTo>
                <a:lnTo>
                  <a:pt x="174075" y="317318"/>
                </a:lnTo>
                <a:lnTo>
                  <a:pt x="173200" y="322857"/>
                </a:lnTo>
                <a:lnTo>
                  <a:pt x="173569" y="327502"/>
                </a:lnTo>
                <a:lnTo>
                  <a:pt x="174768" y="331551"/>
                </a:lnTo>
                <a:lnTo>
                  <a:pt x="176520" y="335203"/>
                </a:lnTo>
                <a:lnTo>
                  <a:pt x="183546" y="344341"/>
                </a:lnTo>
                <a:lnTo>
                  <a:pt x="193018" y="353800"/>
                </a:lnTo>
                <a:lnTo>
                  <a:pt x="203579" y="361179"/>
                </a:lnTo>
                <a:lnTo>
                  <a:pt x="224785" y="375238"/>
                </a:lnTo>
                <a:lnTo>
                  <a:pt x="232724" y="379568"/>
                </a:lnTo>
                <a:lnTo>
                  <a:pt x="240874" y="383407"/>
                </a:lnTo>
                <a:lnTo>
                  <a:pt x="249166" y="386919"/>
                </a:lnTo>
                <a:lnTo>
                  <a:pt x="261360" y="390212"/>
                </a:lnTo>
                <a:lnTo>
                  <a:pt x="276158" y="393360"/>
                </a:lnTo>
                <a:lnTo>
                  <a:pt x="292691" y="396412"/>
                </a:lnTo>
                <a:lnTo>
                  <a:pt x="306570" y="399399"/>
                </a:lnTo>
                <a:lnTo>
                  <a:pt x="318680" y="402342"/>
                </a:lnTo>
                <a:lnTo>
                  <a:pt x="329611" y="405257"/>
                </a:lnTo>
                <a:lnTo>
                  <a:pt x="339755" y="407201"/>
                </a:lnTo>
                <a:lnTo>
                  <a:pt x="349376" y="408496"/>
                </a:lnTo>
                <a:lnTo>
                  <a:pt x="358647" y="409360"/>
                </a:lnTo>
                <a:lnTo>
                  <a:pt x="367686" y="409935"/>
                </a:lnTo>
                <a:lnTo>
                  <a:pt x="385349" y="410575"/>
                </a:lnTo>
                <a:lnTo>
                  <a:pt x="393106" y="409794"/>
                </a:lnTo>
                <a:lnTo>
                  <a:pt x="400184" y="408320"/>
                </a:lnTo>
                <a:lnTo>
                  <a:pt x="412174" y="404142"/>
                </a:lnTo>
                <a:lnTo>
                  <a:pt x="424280" y="397388"/>
                </a:lnTo>
                <a:lnTo>
                  <a:pt x="437198" y="3939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46"/>
          <p:cNvSpPr/>
          <p:nvPr/>
        </p:nvSpPr>
        <p:spPr>
          <a:xfrm>
            <a:off x="6531361" y="4063365"/>
            <a:ext cx="71130" cy="77121"/>
          </a:xfrm>
          <a:custGeom>
            <a:avLst/>
            <a:gdLst/>
            <a:ahLst/>
            <a:cxnLst/>
            <a:rect l="0" t="0" r="0" b="0"/>
            <a:pathLst>
              <a:path w="71130" h="77121">
                <a:moveTo>
                  <a:pt x="63748" y="0"/>
                </a:moveTo>
                <a:lnTo>
                  <a:pt x="68299" y="9101"/>
                </a:lnTo>
                <a:lnTo>
                  <a:pt x="69640" y="13687"/>
                </a:lnTo>
                <a:lnTo>
                  <a:pt x="70534" y="18650"/>
                </a:lnTo>
                <a:lnTo>
                  <a:pt x="71129" y="23863"/>
                </a:lnTo>
                <a:lnTo>
                  <a:pt x="70574" y="29244"/>
                </a:lnTo>
                <a:lnTo>
                  <a:pt x="69252" y="34736"/>
                </a:lnTo>
                <a:lnTo>
                  <a:pt x="67417" y="40302"/>
                </a:lnTo>
                <a:lnTo>
                  <a:pt x="65242" y="44966"/>
                </a:lnTo>
                <a:lnTo>
                  <a:pt x="62839" y="49027"/>
                </a:lnTo>
                <a:lnTo>
                  <a:pt x="60285" y="52687"/>
                </a:lnTo>
                <a:lnTo>
                  <a:pt x="57629" y="56080"/>
                </a:lnTo>
                <a:lnTo>
                  <a:pt x="54906" y="59294"/>
                </a:lnTo>
                <a:lnTo>
                  <a:pt x="52139" y="62389"/>
                </a:lnTo>
                <a:lnTo>
                  <a:pt x="49341" y="64453"/>
                </a:lnTo>
                <a:lnTo>
                  <a:pt x="46524" y="65828"/>
                </a:lnTo>
                <a:lnTo>
                  <a:pt x="43693" y="66746"/>
                </a:lnTo>
                <a:lnTo>
                  <a:pt x="39900" y="67357"/>
                </a:lnTo>
                <a:lnTo>
                  <a:pt x="35468" y="67765"/>
                </a:lnTo>
                <a:lnTo>
                  <a:pt x="30607" y="68036"/>
                </a:lnTo>
                <a:lnTo>
                  <a:pt x="26414" y="69170"/>
                </a:lnTo>
                <a:lnTo>
                  <a:pt x="22666" y="70878"/>
                </a:lnTo>
                <a:lnTo>
                  <a:pt x="19215" y="72969"/>
                </a:lnTo>
                <a:lnTo>
                  <a:pt x="15962" y="74364"/>
                </a:lnTo>
                <a:lnTo>
                  <a:pt x="12841" y="75293"/>
                </a:lnTo>
                <a:lnTo>
                  <a:pt x="9807" y="75913"/>
                </a:lnTo>
                <a:lnTo>
                  <a:pt x="6832" y="76326"/>
                </a:lnTo>
                <a:lnTo>
                  <a:pt x="3898" y="76602"/>
                </a:lnTo>
                <a:lnTo>
                  <a:pt x="988" y="76785"/>
                </a:lnTo>
                <a:lnTo>
                  <a:pt x="0" y="76907"/>
                </a:lnTo>
                <a:lnTo>
                  <a:pt x="295" y="76989"/>
                </a:lnTo>
                <a:lnTo>
                  <a:pt x="1444" y="77043"/>
                </a:lnTo>
                <a:lnTo>
                  <a:pt x="5260" y="77104"/>
                </a:lnTo>
                <a:lnTo>
                  <a:pt x="7611" y="77120"/>
                </a:lnTo>
                <a:lnTo>
                  <a:pt x="9179" y="76178"/>
                </a:lnTo>
                <a:lnTo>
                  <a:pt x="10224" y="74598"/>
                </a:lnTo>
                <a:lnTo>
                  <a:pt x="20886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47"/>
          <p:cNvSpPr/>
          <p:nvPr/>
        </p:nvSpPr>
        <p:spPr>
          <a:xfrm>
            <a:off x="6732269" y="3883392"/>
            <a:ext cx="454344" cy="248506"/>
          </a:xfrm>
          <a:custGeom>
            <a:avLst/>
            <a:gdLst/>
            <a:ahLst/>
            <a:cxnLst/>
            <a:rect l="0" t="0" r="0" b="0"/>
            <a:pathLst>
              <a:path w="454344" h="248506">
                <a:moveTo>
                  <a:pt x="0" y="25668"/>
                </a:moveTo>
                <a:lnTo>
                  <a:pt x="4552" y="16566"/>
                </a:lnTo>
                <a:lnTo>
                  <a:pt x="7797" y="12932"/>
                </a:lnTo>
                <a:lnTo>
                  <a:pt x="16483" y="6355"/>
                </a:lnTo>
                <a:lnTo>
                  <a:pt x="23372" y="4220"/>
                </a:lnTo>
                <a:lnTo>
                  <a:pt x="31773" y="2797"/>
                </a:lnTo>
                <a:lnTo>
                  <a:pt x="41185" y="1848"/>
                </a:lnTo>
                <a:lnTo>
                  <a:pt x="50316" y="1215"/>
                </a:lnTo>
                <a:lnTo>
                  <a:pt x="59262" y="794"/>
                </a:lnTo>
                <a:lnTo>
                  <a:pt x="76822" y="325"/>
                </a:lnTo>
                <a:lnTo>
                  <a:pt x="124523" y="0"/>
                </a:lnTo>
                <a:lnTo>
                  <a:pt x="134450" y="936"/>
                </a:lnTo>
                <a:lnTo>
                  <a:pt x="143926" y="2512"/>
                </a:lnTo>
                <a:lnTo>
                  <a:pt x="153101" y="4516"/>
                </a:lnTo>
                <a:lnTo>
                  <a:pt x="162075" y="5851"/>
                </a:lnTo>
                <a:lnTo>
                  <a:pt x="170915" y="6742"/>
                </a:lnTo>
                <a:lnTo>
                  <a:pt x="179667" y="7336"/>
                </a:lnTo>
                <a:lnTo>
                  <a:pt x="187405" y="8684"/>
                </a:lnTo>
                <a:lnTo>
                  <a:pt x="201084" y="12722"/>
                </a:lnTo>
                <a:lnTo>
                  <a:pt x="207398" y="17037"/>
                </a:lnTo>
                <a:lnTo>
                  <a:pt x="213514" y="22771"/>
                </a:lnTo>
                <a:lnTo>
                  <a:pt x="224435" y="34858"/>
                </a:lnTo>
                <a:lnTo>
                  <a:pt x="232465" y="43405"/>
                </a:lnTo>
                <a:lnTo>
                  <a:pt x="234987" y="47970"/>
                </a:lnTo>
                <a:lnTo>
                  <a:pt x="236668" y="52918"/>
                </a:lnTo>
                <a:lnTo>
                  <a:pt x="237789" y="58122"/>
                </a:lnTo>
                <a:lnTo>
                  <a:pt x="237583" y="63497"/>
                </a:lnTo>
                <a:lnTo>
                  <a:pt x="236494" y="68984"/>
                </a:lnTo>
                <a:lnTo>
                  <a:pt x="234815" y="74548"/>
                </a:lnTo>
                <a:lnTo>
                  <a:pt x="232743" y="80162"/>
                </a:lnTo>
                <a:lnTo>
                  <a:pt x="230410" y="85810"/>
                </a:lnTo>
                <a:lnTo>
                  <a:pt x="227903" y="91480"/>
                </a:lnTo>
                <a:lnTo>
                  <a:pt x="222575" y="102860"/>
                </a:lnTo>
                <a:lnTo>
                  <a:pt x="219821" y="108562"/>
                </a:lnTo>
                <a:lnTo>
                  <a:pt x="214175" y="116173"/>
                </a:lnTo>
                <a:lnTo>
                  <a:pt x="206602" y="125057"/>
                </a:lnTo>
                <a:lnTo>
                  <a:pt x="197742" y="134790"/>
                </a:lnTo>
                <a:lnTo>
                  <a:pt x="189930" y="142231"/>
                </a:lnTo>
                <a:lnTo>
                  <a:pt x="182818" y="148144"/>
                </a:lnTo>
                <a:lnTo>
                  <a:pt x="176172" y="153038"/>
                </a:lnTo>
                <a:lnTo>
                  <a:pt x="166978" y="161064"/>
                </a:lnTo>
                <a:lnTo>
                  <a:pt x="156087" y="171177"/>
                </a:lnTo>
                <a:lnTo>
                  <a:pt x="122590" y="203424"/>
                </a:lnTo>
                <a:lnTo>
                  <a:pt x="118874" y="208942"/>
                </a:lnTo>
                <a:lnTo>
                  <a:pt x="116398" y="214525"/>
                </a:lnTo>
                <a:lnTo>
                  <a:pt x="114746" y="220153"/>
                </a:lnTo>
                <a:lnTo>
                  <a:pt x="113644" y="224857"/>
                </a:lnTo>
                <a:lnTo>
                  <a:pt x="112911" y="228946"/>
                </a:lnTo>
                <a:lnTo>
                  <a:pt x="112421" y="232624"/>
                </a:lnTo>
                <a:lnTo>
                  <a:pt x="115906" y="236029"/>
                </a:lnTo>
                <a:lnTo>
                  <a:pt x="129936" y="242351"/>
                </a:lnTo>
                <a:lnTo>
                  <a:pt x="143792" y="245797"/>
                </a:lnTo>
                <a:lnTo>
                  <a:pt x="157253" y="247328"/>
                </a:lnTo>
                <a:lnTo>
                  <a:pt x="164844" y="247736"/>
                </a:lnTo>
                <a:lnTo>
                  <a:pt x="172761" y="248008"/>
                </a:lnTo>
                <a:lnTo>
                  <a:pt x="270728" y="248505"/>
                </a:lnTo>
                <a:lnTo>
                  <a:pt x="286213" y="247569"/>
                </a:lnTo>
                <a:lnTo>
                  <a:pt x="299394" y="245991"/>
                </a:lnTo>
                <a:lnTo>
                  <a:pt x="354732" y="236616"/>
                </a:lnTo>
                <a:lnTo>
                  <a:pt x="368886" y="233928"/>
                </a:lnTo>
                <a:lnTo>
                  <a:pt x="394772" y="228400"/>
                </a:lnTo>
                <a:lnTo>
                  <a:pt x="406057" y="225593"/>
                </a:lnTo>
                <a:lnTo>
                  <a:pt x="416437" y="222768"/>
                </a:lnTo>
                <a:lnTo>
                  <a:pt x="426215" y="219933"/>
                </a:lnTo>
                <a:lnTo>
                  <a:pt x="439620" y="214243"/>
                </a:lnTo>
                <a:lnTo>
                  <a:pt x="454343" y="2056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48"/>
          <p:cNvSpPr/>
          <p:nvPr/>
        </p:nvSpPr>
        <p:spPr>
          <a:xfrm>
            <a:off x="7160180" y="3986212"/>
            <a:ext cx="303211" cy="325756"/>
          </a:xfrm>
          <a:custGeom>
            <a:avLst/>
            <a:gdLst/>
            <a:ahLst/>
            <a:cxnLst/>
            <a:rect l="0" t="0" r="0" b="0"/>
            <a:pathLst>
              <a:path w="303211" h="325756">
                <a:moveTo>
                  <a:pt x="292179" y="0"/>
                </a:moveTo>
                <a:lnTo>
                  <a:pt x="301281" y="4551"/>
                </a:lnTo>
                <a:lnTo>
                  <a:pt x="303010" y="5892"/>
                </a:lnTo>
                <a:lnTo>
                  <a:pt x="303210" y="6785"/>
                </a:lnTo>
                <a:lnTo>
                  <a:pt x="296400" y="10583"/>
                </a:lnTo>
                <a:lnTo>
                  <a:pt x="277033" y="20400"/>
                </a:lnTo>
                <a:lnTo>
                  <a:pt x="270651" y="23125"/>
                </a:lnTo>
                <a:lnTo>
                  <a:pt x="263540" y="25894"/>
                </a:lnTo>
                <a:lnTo>
                  <a:pt x="248018" y="31511"/>
                </a:lnTo>
                <a:lnTo>
                  <a:pt x="231595" y="37183"/>
                </a:lnTo>
                <a:lnTo>
                  <a:pt x="194450" y="47958"/>
                </a:lnTo>
                <a:lnTo>
                  <a:pt x="150637" y="60367"/>
                </a:lnTo>
                <a:lnTo>
                  <a:pt x="121639" y="69057"/>
                </a:lnTo>
                <a:lnTo>
                  <a:pt x="107049" y="72708"/>
                </a:lnTo>
                <a:lnTo>
                  <a:pt x="91606" y="76095"/>
                </a:lnTo>
                <a:lnTo>
                  <a:pt x="75596" y="79305"/>
                </a:lnTo>
                <a:lnTo>
                  <a:pt x="63018" y="81445"/>
                </a:lnTo>
                <a:lnTo>
                  <a:pt x="52728" y="82872"/>
                </a:lnTo>
                <a:lnTo>
                  <a:pt x="43963" y="83823"/>
                </a:lnTo>
                <a:lnTo>
                  <a:pt x="36214" y="84457"/>
                </a:lnTo>
                <a:lnTo>
                  <a:pt x="29143" y="84880"/>
                </a:lnTo>
                <a:lnTo>
                  <a:pt x="16207" y="85349"/>
                </a:lnTo>
                <a:lnTo>
                  <a:pt x="1072" y="85614"/>
                </a:lnTo>
                <a:lnTo>
                  <a:pt x="0" y="85651"/>
                </a:lnTo>
                <a:lnTo>
                  <a:pt x="238" y="85675"/>
                </a:lnTo>
                <a:lnTo>
                  <a:pt x="5124" y="81159"/>
                </a:lnTo>
                <a:lnTo>
                  <a:pt x="8417" y="79824"/>
                </a:lnTo>
                <a:lnTo>
                  <a:pt x="17155" y="78340"/>
                </a:lnTo>
                <a:lnTo>
                  <a:pt x="35009" y="75140"/>
                </a:lnTo>
                <a:lnTo>
                  <a:pt x="46438" y="72953"/>
                </a:lnTo>
                <a:lnTo>
                  <a:pt x="55962" y="72448"/>
                </a:lnTo>
                <a:lnTo>
                  <a:pt x="64216" y="73064"/>
                </a:lnTo>
                <a:lnTo>
                  <a:pt x="71624" y="74427"/>
                </a:lnTo>
                <a:lnTo>
                  <a:pt x="79420" y="75335"/>
                </a:lnTo>
                <a:lnTo>
                  <a:pt x="87475" y="75941"/>
                </a:lnTo>
                <a:lnTo>
                  <a:pt x="95702" y="76345"/>
                </a:lnTo>
                <a:lnTo>
                  <a:pt x="104045" y="77567"/>
                </a:lnTo>
                <a:lnTo>
                  <a:pt x="112464" y="79334"/>
                </a:lnTo>
                <a:lnTo>
                  <a:pt x="120934" y="81464"/>
                </a:lnTo>
                <a:lnTo>
                  <a:pt x="129439" y="83837"/>
                </a:lnTo>
                <a:lnTo>
                  <a:pt x="146508" y="89014"/>
                </a:lnTo>
                <a:lnTo>
                  <a:pt x="156012" y="92680"/>
                </a:lnTo>
                <a:lnTo>
                  <a:pt x="166159" y="97029"/>
                </a:lnTo>
                <a:lnTo>
                  <a:pt x="176734" y="101834"/>
                </a:lnTo>
                <a:lnTo>
                  <a:pt x="186641" y="105989"/>
                </a:lnTo>
                <a:lnTo>
                  <a:pt x="196103" y="109712"/>
                </a:lnTo>
                <a:lnTo>
                  <a:pt x="205268" y="113147"/>
                </a:lnTo>
                <a:lnTo>
                  <a:pt x="213283" y="117341"/>
                </a:lnTo>
                <a:lnTo>
                  <a:pt x="220533" y="122042"/>
                </a:lnTo>
                <a:lnTo>
                  <a:pt x="227270" y="127082"/>
                </a:lnTo>
                <a:lnTo>
                  <a:pt x="233667" y="132346"/>
                </a:lnTo>
                <a:lnTo>
                  <a:pt x="239836" y="137761"/>
                </a:lnTo>
                <a:lnTo>
                  <a:pt x="245853" y="143276"/>
                </a:lnTo>
                <a:lnTo>
                  <a:pt x="251771" y="147905"/>
                </a:lnTo>
                <a:lnTo>
                  <a:pt x="257620" y="151943"/>
                </a:lnTo>
                <a:lnTo>
                  <a:pt x="263425" y="155588"/>
                </a:lnTo>
                <a:lnTo>
                  <a:pt x="267295" y="159923"/>
                </a:lnTo>
                <a:lnTo>
                  <a:pt x="269875" y="164718"/>
                </a:lnTo>
                <a:lnTo>
                  <a:pt x="271595" y="169819"/>
                </a:lnTo>
                <a:lnTo>
                  <a:pt x="272741" y="175125"/>
                </a:lnTo>
                <a:lnTo>
                  <a:pt x="273505" y="180568"/>
                </a:lnTo>
                <a:lnTo>
                  <a:pt x="274016" y="186101"/>
                </a:lnTo>
                <a:lnTo>
                  <a:pt x="274356" y="191695"/>
                </a:lnTo>
                <a:lnTo>
                  <a:pt x="274732" y="202991"/>
                </a:lnTo>
                <a:lnTo>
                  <a:pt x="272928" y="208669"/>
                </a:lnTo>
                <a:lnTo>
                  <a:pt x="269820" y="214361"/>
                </a:lnTo>
                <a:lnTo>
                  <a:pt x="265843" y="220060"/>
                </a:lnTo>
                <a:lnTo>
                  <a:pt x="261287" y="225764"/>
                </a:lnTo>
                <a:lnTo>
                  <a:pt x="256344" y="231472"/>
                </a:lnTo>
                <a:lnTo>
                  <a:pt x="251145" y="237182"/>
                </a:lnTo>
                <a:lnTo>
                  <a:pt x="245773" y="241941"/>
                </a:lnTo>
                <a:lnTo>
                  <a:pt x="240286" y="246067"/>
                </a:lnTo>
                <a:lnTo>
                  <a:pt x="213244" y="264083"/>
                </a:lnTo>
                <a:lnTo>
                  <a:pt x="206218" y="268448"/>
                </a:lnTo>
                <a:lnTo>
                  <a:pt x="199630" y="272310"/>
                </a:lnTo>
                <a:lnTo>
                  <a:pt x="193332" y="275837"/>
                </a:lnTo>
                <a:lnTo>
                  <a:pt x="182467" y="281047"/>
                </a:lnTo>
                <a:lnTo>
                  <a:pt x="152613" y="294455"/>
                </a:lnTo>
                <a:lnTo>
                  <a:pt x="141033" y="300126"/>
                </a:lnTo>
                <a:lnTo>
                  <a:pt x="132360" y="304859"/>
                </a:lnTo>
                <a:lnTo>
                  <a:pt x="125625" y="308967"/>
                </a:lnTo>
                <a:lnTo>
                  <a:pt x="119231" y="312658"/>
                </a:lnTo>
                <a:lnTo>
                  <a:pt x="107046" y="319299"/>
                </a:lnTo>
                <a:lnTo>
                  <a:pt x="97821" y="322886"/>
                </a:lnTo>
                <a:lnTo>
                  <a:pt x="86439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How many yards of material from a 24-yard length of cloth remain after 3 pieces, each </a:t>
            </a:r>
            <a:r>
              <a:rPr lang="en-US" sz="2400" dirty="0" smtClean="0"/>
              <a:t>3½ </a:t>
            </a:r>
            <a:r>
              <a:rPr lang="en-US" sz="2400" dirty="0" smtClean="0"/>
              <a:t>yards long, and 5 pieces, each </a:t>
            </a:r>
            <a:r>
              <a:rPr lang="en-US" sz="2400" dirty="0" smtClean="0"/>
              <a:t>2¼ </a:t>
            </a:r>
            <a:r>
              <a:rPr lang="en-US" sz="2400" dirty="0" smtClean="0"/>
              <a:t>yards long, are removed?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954"/>
          <p:cNvSpPr/>
          <p:nvPr/>
        </p:nvSpPr>
        <p:spPr>
          <a:xfrm>
            <a:off x="1352994" y="1767161"/>
            <a:ext cx="407226" cy="341148"/>
          </a:xfrm>
          <a:custGeom>
            <a:avLst/>
            <a:gdLst/>
            <a:ahLst/>
            <a:cxnLst/>
            <a:rect l="0" t="0" r="0" b="0"/>
            <a:pathLst>
              <a:path w="407226" h="341148">
                <a:moveTo>
                  <a:pt x="90043" y="58781"/>
                </a:moveTo>
                <a:lnTo>
                  <a:pt x="75281" y="44019"/>
                </a:lnTo>
                <a:lnTo>
                  <a:pt x="75439" y="42272"/>
                </a:lnTo>
                <a:lnTo>
                  <a:pt x="76497" y="40155"/>
                </a:lnTo>
                <a:lnTo>
                  <a:pt x="78155" y="37791"/>
                </a:lnTo>
                <a:lnTo>
                  <a:pt x="80213" y="36215"/>
                </a:lnTo>
                <a:lnTo>
                  <a:pt x="82537" y="35165"/>
                </a:lnTo>
                <a:lnTo>
                  <a:pt x="85039" y="34464"/>
                </a:lnTo>
                <a:lnTo>
                  <a:pt x="86707" y="33045"/>
                </a:lnTo>
                <a:lnTo>
                  <a:pt x="87819" y="31146"/>
                </a:lnTo>
                <a:lnTo>
                  <a:pt x="89055" y="26496"/>
                </a:lnTo>
                <a:lnTo>
                  <a:pt x="89604" y="21255"/>
                </a:lnTo>
                <a:lnTo>
                  <a:pt x="91655" y="19476"/>
                </a:lnTo>
                <a:lnTo>
                  <a:pt x="94928" y="18290"/>
                </a:lnTo>
                <a:lnTo>
                  <a:pt x="99014" y="17500"/>
                </a:lnTo>
                <a:lnTo>
                  <a:pt x="101739" y="16020"/>
                </a:lnTo>
                <a:lnTo>
                  <a:pt x="103555" y="14081"/>
                </a:lnTo>
                <a:lnTo>
                  <a:pt x="104766" y="11836"/>
                </a:lnTo>
                <a:lnTo>
                  <a:pt x="107479" y="10339"/>
                </a:lnTo>
                <a:lnTo>
                  <a:pt x="115572" y="8676"/>
                </a:lnTo>
                <a:lnTo>
                  <a:pt x="126288" y="7740"/>
                </a:lnTo>
                <a:lnTo>
                  <a:pt x="135044" y="4981"/>
                </a:lnTo>
                <a:lnTo>
                  <a:pt x="145286" y="1532"/>
                </a:lnTo>
                <a:lnTo>
                  <a:pt x="156188" y="0"/>
                </a:lnTo>
                <a:lnTo>
                  <a:pt x="162715" y="543"/>
                </a:lnTo>
                <a:lnTo>
                  <a:pt x="169923" y="1859"/>
                </a:lnTo>
                <a:lnTo>
                  <a:pt x="177586" y="3688"/>
                </a:lnTo>
                <a:lnTo>
                  <a:pt x="184600" y="4907"/>
                </a:lnTo>
                <a:lnTo>
                  <a:pt x="191181" y="5720"/>
                </a:lnTo>
                <a:lnTo>
                  <a:pt x="197473" y="6262"/>
                </a:lnTo>
                <a:lnTo>
                  <a:pt x="207005" y="9404"/>
                </a:lnTo>
                <a:lnTo>
                  <a:pt x="214416" y="13023"/>
                </a:lnTo>
                <a:lnTo>
                  <a:pt x="220885" y="14632"/>
                </a:lnTo>
                <a:lnTo>
                  <a:pt x="223943" y="16966"/>
                </a:lnTo>
                <a:lnTo>
                  <a:pt x="229882" y="24639"/>
                </a:lnTo>
                <a:lnTo>
                  <a:pt x="233156" y="31859"/>
                </a:lnTo>
                <a:lnTo>
                  <a:pt x="235564" y="39196"/>
                </a:lnTo>
                <a:lnTo>
                  <a:pt x="239809" y="48807"/>
                </a:lnTo>
                <a:lnTo>
                  <a:pt x="242331" y="56888"/>
                </a:lnTo>
                <a:lnTo>
                  <a:pt x="243451" y="64607"/>
                </a:lnTo>
                <a:lnTo>
                  <a:pt x="243949" y="74388"/>
                </a:lnTo>
                <a:lnTo>
                  <a:pt x="244171" y="85085"/>
                </a:lnTo>
                <a:lnTo>
                  <a:pt x="244230" y="90604"/>
                </a:lnTo>
                <a:lnTo>
                  <a:pt x="243317" y="96189"/>
                </a:lnTo>
                <a:lnTo>
                  <a:pt x="241756" y="101817"/>
                </a:lnTo>
                <a:lnTo>
                  <a:pt x="239762" y="107474"/>
                </a:lnTo>
                <a:lnTo>
                  <a:pt x="237481" y="113151"/>
                </a:lnTo>
                <a:lnTo>
                  <a:pt x="235007" y="118840"/>
                </a:lnTo>
                <a:lnTo>
                  <a:pt x="232406" y="124538"/>
                </a:lnTo>
                <a:lnTo>
                  <a:pt x="229719" y="131194"/>
                </a:lnTo>
                <a:lnTo>
                  <a:pt x="224194" y="146210"/>
                </a:lnTo>
                <a:lnTo>
                  <a:pt x="221387" y="152309"/>
                </a:lnTo>
                <a:lnTo>
                  <a:pt x="215728" y="161627"/>
                </a:lnTo>
                <a:lnTo>
                  <a:pt x="202636" y="181329"/>
                </a:lnTo>
                <a:lnTo>
                  <a:pt x="197490" y="188105"/>
                </a:lnTo>
                <a:lnTo>
                  <a:pt x="192154" y="194527"/>
                </a:lnTo>
                <a:lnTo>
                  <a:pt x="186692" y="200713"/>
                </a:lnTo>
                <a:lnTo>
                  <a:pt x="175543" y="212667"/>
                </a:lnTo>
                <a:lnTo>
                  <a:pt x="152863" y="235863"/>
                </a:lnTo>
                <a:lnTo>
                  <a:pt x="135750" y="253067"/>
                </a:lnTo>
                <a:lnTo>
                  <a:pt x="128134" y="259742"/>
                </a:lnTo>
                <a:lnTo>
                  <a:pt x="119247" y="267050"/>
                </a:lnTo>
                <a:lnTo>
                  <a:pt x="109512" y="274780"/>
                </a:lnTo>
                <a:lnTo>
                  <a:pt x="98260" y="282790"/>
                </a:lnTo>
                <a:lnTo>
                  <a:pt x="85996" y="290988"/>
                </a:lnTo>
                <a:lnTo>
                  <a:pt x="73058" y="299311"/>
                </a:lnTo>
                <a:lnTo>
                  <a:pt x="62527" y="305812"/>
                </a:lnTo>
                <a:lnTo>
                  <a:pt x="53601" y="311098"/>
                </a:lnTo>
                <a:lnTo>
                  <a:pt x="45746" y="315575"/>
                </a:lnTo>
                <a:lnTo>
                  <a:pt x="34478" y="323089"/>
                </a:lnTo>
                <a:lnTo>
                  <a:pt x="25342" y="329604"/>
                </a:lnTo>
                <a:lnTo>
                  <a:pt x="14932" y="335674"/>
                </a:lnTo>
                <a:lnTo>
                  <a:pt x="7463" y="339896"/>
                </a:lnTo>
                <a:lnTo>
                  <a:pt x="3176" y="340884"/>
                </a:lnTo>
                <a:lnTo>
                  <a:pt x="699" y="341147"/>
                </a:lnTo>
                <a:lnTo>
                  <a:pt x="0" y="340370"/>
                </a:lnTo>
                <a:lnTo>
                  <a:pt x="487" y="338899"/>
                </a:lnTo>
                <a:lnTo>
                  <a:pt x="3561" y="334246"/>
                </a:lnTo>
                <a:lnTo>
                  <a:pt x="13195" y="328889"/>
                </a:lnTo>
                <a:lnTo>
                  <a:pt x="25409" y="323927"/>
                </a:lnTo>
                <a:lnTo>
                  <a:pt x="32666" y="321270"/>
                </a:lnTo>
                <a:lnTo>
                  <a:pt x="39409" y="318546"/>
                </a:lnTo>
                <a:lnTo>
                  <a:pt x="51982" y="312980"/>
                </a:lnTo>
                <a:lnTo>
                  <a:pt x="63919" y="309871"/>
                </a:lnTo>
                <a:lnTo>
                  <a:pt x="76527" y="307536"/>
                </a:lnTo>
                <a:lnTo>
                  <a:pt x="83890" y="305581"/>
                </a:lnTo>
                <a:lnTo>
                  <a:pt x="91656" y="303324"/>
                </a:lnTo>
                <a:lnTo>
                  <a:pt x="99691" y="301820"/>
                </a:lnTo>
                <a:lnTo>
                  <a:pt x="107905" y="300817"/>
                </a:lnTo>
                <a:lnTo>
                  <a:pt x="116238" y="300148"/>
                </a:lnTo>
                <a:lnTo>
                  <a:pt x="124652" y="299702"/>
                </a:lnTo>
                <a:lnTo>
                  <a:pt x="141620" y="299207"/>
                </a:lnTo>
                <a:lnTo>
                  <a:pt x="162687" y="298928"/>
                </a:lnTo>
                <a:lnTo>
                  <a:pt x="407225" y="2988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55"/>
          <p:cNvSpPr/>
          <p:nvPr/>
        </p:nvSpPr>
        <p:spPr>
          <a:xfrm>
            <a:off x="1795819" y="1825942"/>
            <a:ext cx="204432" cy="141765"/>
          </a:xfrm>
          <a:custGeom>
            <a:avLst/>
            <a:gdLst/>
            <a:ahLst/>
            <a:cxnLst/>
            <a:rect l="0" t="0" r="0" b="0"/>
            <a:pathLst>
              <a:path w="204432" h="141765">
                <a:moveTo>
                  <a:pt x="50125" y="0"/>
                </a:moveTo>
                <a:lnTo>
                  <a:pt x="50125" y="4551"/>
                </a:lnTo>
                <a:lnTo>
                  <a:pt x="49173" y="7797"/>
                </a:lnTo>
                <a:lnTo>
                  <a:pt x="47585" y="11865"/>
                </a:lnTo>
                <a:lnTo>
                  <a:pt x="45575" y="16483"/>
                </a:lnTo>
                <a:lnTo>
                  <a:pt x="44234" y="20513"/>
                </a:lnTo>
                <a:lnTo>
                  <a:pt x="43340" y="24153"/>
                </a:lnTo>
                <a:lnTo>
                  <a:pt x="42745" y="27532"/>
                </a:lnTo>
                <a:lnTo>
                  <a:pt x="41395" y="30737"/>
                </a:lnTo>
                <a:lnTo>
                  <a:pt x="39543" y="33827"/>
                </a:lnTo>
                <a:lnTo>
                  <a:pt x="37355" y="36839"/>
                </a:lnTo>
                <a:lnTo>
                  <a:pt x="34944" y="41704"/>
                </a:lnTo>
                <a:lnTo>
                  <a:pt x="32385" y="47805"/>
                </a:lnTo>
                <a:lnTo>
                  <a:pt x="29726" y="54730"/>
                </a:lnTo>
                <a:lnTo>
                  <a:pt x="27001" y="61252"/>
                </a:lnTo>
                <a:lnTo>
                  <a:pt x="24232" y="67505"/>
                </a:lnTo>
                <a:lnTo>
                  <a:pt x="21433" y="73578"/>
                </a:lnTo>
                <a:lnTo>
                  <a:pt x="19567" y="78579"/>
                </a:lnTo>
                <a:lnTo>
                  <a:pt x="18323" y="82866"/>
                </a:lnTo>
                <a:lnTo>
                  <a:pt x="17494" y="86677"/>
                </a:lnTo>
                <a:lnTo>
                  <a:pt x="15989" y="90170"/>
                </a:lnTo>
                <a:lnTo>
                  <a:pt x="14033" y="93451"/>
                </a:lnTo>
                <a:lnTo>
                  <a:pt x="11776" y="96590"/>
                </a:lnTo>
                <a:lnTo>
                  <a:pt x="10272" y="99636"/>
                </a:lnTo>
                <a:lnTo>
                  <a:pt x="9269" y="102619"/>
                </a:lnTo>
                <a:lnTo>
                  <a:pt x="8600" y="105560"/>
                </a:lnTo>
                <a:lnTo>
                  <a:pt x="7202" y="108474"/>
                </a:lnTo>
                <a:lnTo>
                  <a:pt x="5317" y="111368"/>
                </a:lnTo>
                <a:lnTo>
                  <a:pt x="3108" y="114251"/>
                </a:lnTo>
                <a:lnTo>
                  <a:pt x="1636" y="117125"/>
                </a:lnTo>
                <a:lnTo>
                  <a:pt x="654" y="119993"/>
                </a:lnTo>
                <a:lnTo>
                  <a:pt x="0" y="122858"/>
                </a:lnTo>
                <a:lnTo>
                  <a:pt x="516" y="125720"/>
                </a:lnTo>
                <a:lnTo>
                  <a:pt x="1812" y="128581"/>
                </a:lnTo>
                <a:lnTo>
                  <a:pt x="6186" y="135465"/>
                </a:lnTo>
                <a:lnTo>
                  <a:pt x="9324" y="138947"/>
                </a:lnTo>
                <a:lnTo>
                  <a:pt x="11495" y="141209"/>
                </a:lnTo>
                <a:lnTo>
                  <a:pt x="13894" y="141764"/>
                </a:lnTo>
                <a:lnTo>
                  <a:pt x="16446" y="141182"/>
                </a:lnTo>
                <a:lnTo>
                  <a:pt x="19100" y="139841"/>
                </a:lnTo>
                <a:lnTo>
                  <a:pt x="24589" y="138352"/>
                </a:lnTo>
                <a:lnTo>
                  <a:pt x="30203" y="137690"/>
                </a:lnTo>
                <a:lnTo>
                  <a:pt x="35874" y="137395"/>
                </a:lnTo>
                <a:lnTo>
                  <a:pt x="39672" y="136365"/>
                </a:lnTo>
                <a:lnTo>
                  <a:pt x="44109" y="134725"/>
                </a:lnTo>
                <a:lnTo>
                  <a:pt x="48972" y="132679"/>
                </a:lnTo>
                <a:lnTo>
                  <a:pt x="56977" y="130363"/>
                </a:lnTo>
                <a:lnTo>
                  <a:pt x="67075" y="127866"/>
                </a:lnTo>
                <a:lnTo>
                  <a:pt x="78571" y="125249"/>
                </a:lnTo>
                <a:lnTo>
                  <a:pt x="88139" y="122552"/>
                </a:lnTo>
                <a:lnTo>
                  <a:pt x="96423" y="119801"/>
                </a:lnTo>
                <a:lnTo>
                  <a:pt x="103850" y="117015"/>
                </a:lnTo>
                <a:lnTo>
                  <a:pt x="111659" y="115158"/>
                </a:lnTo>
                <a:lnTo>
                  <a:pt x="119723" y="113919"/>
                </a:lnTo>
                <a:lnTo>
                  <a:pt x="127956" y="113094"/>
                </a:lnTo>
                <a:lnTo>
                  <a:pt x="135350" y="111591"/>
                </a:lnTo>
                <a:lnTo>
                  <a:pt x="142184" y="109636"/>
                </a:lnTo>
                <a:lnTo>
                  <a:pt x="148646" y="107381"/>
                </a:lnTo>
                <a:lnTo>
                  <a:pt x="153905" y="105877"/>
                </a:lnTo>
                <a:lnTo>
                  <a:pt x="158365" y="104875"/>
                </a:lnTo>
                <a:lnTo>
                  <a:pt x="162290" y="104207"/>
                </a:lnTo>
                <a:lnTo>
                  <a:pt x="167764" y="103761"/>
                </a:lnTo>
                <a:lnTo>
                  <a:pt x="174271" y="103464"/>
                </a:lnTo>
                <a:lnTo>
                  <a:pt x="193968" y="102948"/>
                </a:lnTo>
                <a:lnTo>
                  <a:pt x="204431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56"/>
          <p:cNvSpPr/>
          <p:nvPr/>
        </p:nvSpPr>
        <p:spPr>
          <a:xfrm>
            <a:off x="1983104" y="1808797"/>
            <a:ext cx="34291" cy="402909"/>
          </a:xfrm>
          <a:custGeom>
            <a:avLst/>
            <a:gdLst/>
            <a:ahLst/>
            <a:cxnLst/>
            <a:rect l="0" t="0" r="0" b="0"/>
            <a:pathLst>
              <a:path w="34291" h="402909">
                <a:moveTo>
                  <a:pt x="0" y="0"/>
                </a:moveTo>
                <a:lnTo>
                  <a:pt x="0" y="18203"/>
                </a:lnTo>
                <a:lnTo>
                  <a:pt x="953" y="34043"/>
                </a:lnTo>
                <a:lnTo>
                  <a:pt x="20152" y="281119"/>
                </a:lnTo>
                <a:lnTo>
                  <a:pt x="23244" y="337667"/>
                </a:lnTo>
                <a:lnTo>
                  <a:pt x="34290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57"/>
          <p:cNvSpPr/>
          <p:nvPr/>
        </p:nvSpPr>
        <p:spPr>
          <a:xfrm>
            <a:off x="3328987" y="1766403"/>
            <a:ext cx="428441" cy="436562"/>
          </a:xfrm>
          <a:custGeom>
            <a:avLst/>
            <a:gdLst/>
            <a:ahLst/>
            <a:cxnLst/>
            <a:rect l="0" t="0" r="0" b="0"/>
            <a:pathLst>
              <a:path w="428441" h="436562">
                <a:moveTo>
                  <a:pt x="85725" y="50967"/>
                </a:moveTo>
                <a:lnTo>
                  <a:pt x="85725" y="43586"/>
                </a:lnTo>
                <a:lnTo>
                  <a:pt x="90275" y="33646"/>
                </a:lnTo>
                <a:lnTo>
                  <a:pt x="92569" y="30847"/>
                </a:lnTo>
                <a:lnTo>
                  <a:pt x="95050" y="28981"/>
                </a:lnTo>
                <a:lnTo>
                  <a:pt x="105633" y="23815"/>
                </a:lnTo>
                <a:lnTo>
                  <a:pt x="114576" y="19849"/>
                </a:lnTo>
                <a:lnTo>
                  <a:pt x="121725" y="18086"/>
                </a:lnTo>
                <a:lnTo>
                  <a:pt x="149308" y="12544"/>
                </a:lnTo>
                <a:lnTo>
                  <a:pt x="157642" y="10111"/>
                </a:lnTo>
                <a:lnTo>
                  <a:pt x="169440" y="4869"/>
                </a:lnTo>
                <a:lnTo>
                  <a:pt x="180399" y="1903"/>
                </a:lnTo>
                <a:lnTo>
                  <a:pt x="191620" y="586"/>
                </a:lnTo>
                <a:lnTo>
                  <a:pt x="202957" y="0"/>
                </a:lnTo>
                <a:lnTo>
                  <a:pt x="214345" y="2280"/>
                </a:lnTo>
                <a:lnTo>
                  <a:pt x="241730" y="11504"/>
                </a:lnTo>
                <a:lnTo>
                  <a:pt x="248783" y="13229"/>
                </a:lnTo>
                <a:lnTo>
                  <a:pt x="261700" y="15144"/>
                </a:lnTo>
                <a:lnTo>
                  <a:pt x="267812" y="17560"/>
                </a:lnTo>
                <a:lnTo>
                  <a:pt x="279683" y="25324"/>
                </a:lnTo>
                <a:lnTo>
                  <a:pt x="288768" y="35125"/>
                </a:lnTo>
                <a:lnTo>
                  <a:pt x="295029" y="44878"/>
                </a:lnTo>
                <a:lnTo>
                  <a:pt x="297812" y="52388"/>
                </a:lnTo>
                <a:lnTo>
                  <a:pt x="297601" y="56677"/>
                </a:lnTo>
                <a:lnTo>
                  <a:pt x="294827" y="66522"/>
                </a:lnTo>
                <a:lnTo>
                  <a:pt x="292461" y="78224"/>
                </a:lnTo>
                <a:lnTo>
                  <a:pt x="290225" y="81521"/>
                </a:lnTo>
                <a:lnTo>
                  <a:pt x="278926" y="91664"/>
                </a:lnTo>
                <a:lnTo>
                  <a:pt x="272240" y="101122"/>
                </a:lnTo>
                <a:lnTo>
                  <a:pt x="263120" y="112606"/>
                </a:lnTo>
                <a:lnTo>
                  <a:pt x="257329" y="116824"/>
                </a:lnTo>
                <a:lnTo>
                  <a:pt x="249657" y="121542"/>
                </a:lnTo>
                <a:lnTo>
                  <a:pt x="232879" y="130911"/>
                </a:lnTo>
                <a:lnTo>
                  <a:pt x="219072" y="138250"/>
                </a:lnTo>
                <a:lnTo>
                  <a:pt x="200588" y="147737"/>
                </a:lnTo>
                <a:lnTo>
                  <a:pt x="187598" y="156580"/>
                </a:lnTo>
                <a:lnTo>
                  <a:pt x="186025" y="158523"/>
                </a:lnTo>
                <a:lnTo>
                  <a:pt x="185929" y="159818"/>
                </a:lnTo>
                <a:lnTo>
                  <a:pt x="186818" y="160682"/>
                </a:lnTo>
                <a:lnTo>
                  <a:pt x="188363" y="161258"/>
                </a:lnTo>
                <a:lnTo>
                  <a:pt x="192619" y="161897"/>
                </a:lnTo>
                <a:lnTo>
                  <a:pt x="236777" y="162257"/>
                </a:lnTo>
                <a:lnTo>
                  <a:pt x="255007" y="163260"/>
                </a:lnTo>
                <a:lnTo>
                  <a:pt x="272874" y="164882"/>
                </a:lnTo>
                <a:lnTo>
                  <a:pt x="290501" y="166915"/>
                </a:lnTo>
                <a:lnTo>
                  <a:pt x="305110" y="168270"/>
                </a:lnTo>
                <a:lnTo>
                  <a:pt x="317707" y="169174"/>
                </a:lnTo>
                <a:lnTo>
                  <a:pt x="328962" y="169777"/>
                </a:lnTo>
                <a:lnTo>
                  <a:pt x="339323" y="171131"/>
                </a:lnTo>
                <a:lnTo>
                  <a:pt x="349088" y="172986"/>
                </a:lnTo>
                <a:lnTo>
                  <a:pt x="358455" y="175175"/>
                </a:lnTo>
                <a:lnTo>
                  <a:pt x="366605" y="177588"/>
                </a:lnTo>
                <a:lnTo>
                  <a:pt x="373943" y="180148"/>
                </a:lnTo>
                <a:lnTo>
                  <a:pt x="386224" y="185533"/>
                </a:lnTo>
                <a:lnTo>
                  <a:pt x="399446" y="194872"/>
                </a:lnTo>
                <a:lnTo>
                  <a:pt x="409624" y="204142"/>
                </a:lnTo>
                <a:lnTo>
                  <a:pt x="421513" y="215520"/>
                </a:lnTo>
                <a:lnTo>
                  <a:pt x="423884" y="219724"/>
                </a:lnTo>
                <a:lnTo>
                  <a:pt x="426518" y="229475"/>
                </a:lnTo>
                <a:lnTo>
                  <a:pt x="427220" y="236647"/>
                </a:lnTo>
                <a:lnTo>
                  <a:pt x="427688" y="245239"/>
                </a:lnTo>
                <a:lnTo>
                  <a:pt x="428347" y="270454"/>
                </a:lnTo>
                <a:lnTo>
                  <a:pt x="428440" y="277301"/>
                </a:lnTo>
                <a:lnTo>
                  <a:pt x="426596" y="283771"/>
                </a:lnTo>
                <a:lnTo>
                  <a:pt x="419469" y="296040"/>
                </a:lnTo>
                <a:lnTo>
                  <a:pt x="412490" y="307843"/>
                </a:lnTo>
                <a:lnTo>
                  <a:pt x="405261" y="320392"/>
                </a:lnTo>
                <a:lnTo>
                  <a:pt x="395699" y="335494"/>
                </a:lnTo>
                <a:lnTo>
                  <a:pt x="389529" y="342569"/>
                </a:lnTo>
                <a:lnTo>
                  <a:pt x="382559" y="349191"/>
                </a:lnTo>
                <a:lnTo>
                  <a:pt x="375054" y="355510"/>
                </a:lnTo>
                <a:lnTo>
                  <a:pt x="367193" y="361628"/>
                </a:lnTo>
                <a:lnTo>
                  <a:pt x="359096" y="367612"/>
                </a:lnTo>
                <a:lnTo>
                  <a:pt x="350840" y="373506"/>
                </a:lnTo>
                <a:lnTo>
                  <a:pt x="341525" y="378388"/>
                </a:lnTo>
                <a:lnTo>
                  <a:pt x="331506" y="382595"/>
                </a:lnTo>
                <a:lnTo>
                  <a:pt x="321016" y="386352"/>
                </a:lnTo>
                <a:lnTo>
                  <a:pt x="291582" y="398147"/>
                </a:lnTo>
                <a:lnTo>
                  <a:pt x="260085" y="411009"/>
                </a:lnTo>
                <a:lnTo>
                  <a:pt x="236560" y="419900"/>
                </a:lnTo>
                <a:lnTo>
                  <a:pt x="225335" y="423605"/>
                </a:lnTo>
                <a:lnTo>
                  <a:pt x="214040" y="427027"/>
                </a:lnTo>
                <a:lnTo>
                  <a:pt x="202701" y="430261"/>
                </a:lnTo>
                <a:lnTo>
                  <a:pt x="192284" y="432417"/>
                </a:lnTo>
                <a:lnTo>
                  <a:pt x="182482" y="433854"/>
                </a:lnTo>
                <a:lnTo>
                  <a:pt x="173090" y="434813"/>
                </a:lnTo>
                <a:lnTo>
                  <a:pt x="160160" y="435451"/>
                </a:lnTo>
                <a:lnTo>
                  <a:pt x="128015" y="436161"/>
                </a:lnTo>
                <a:lnTo>
                  <a:pt x="90636" y="436561"/>
                </a:lnTo>
                <a:lnTo>
                  <a:pt x="78521" y="435665"/>
                </a:lnTo>
                <a:lnTo>
                  <a:pt x="65682" y="434114"/>
                </a:lnTo>
                <a:lnTo>
                  <a:pt x="52361" y="432128"/>
                </a:lnTo>
                <a:lnTo>
                  <a:pt x="41575" y="430805"/>
                </a:lnTo>
                <a:lnTo>
                  <a:pt x="32479" y="429922"/>
                </a:lnTo>
                <a:lnTo>
                  <a:pt x="24510" y="429333"/>
                </a:lnTo>
                <a:lnTo>
                  <a:pt x="13116" y="426140"/>
                </a:lnTo>
                <a:lnTo>
                  <a:pt x="0" y="4195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58"/>
          <p:cNvSpPr/>
          <p:nvPr/>
        </p:nvSpPr>
        <p:spPr>
          <a:xfrm>
            <a:off x="4410313" y="1869201"/>
            <a:ext cx="357916" cy="385367"/>
          </a:xfrm>
          <a:custGeom>
            <a:avLst/>
            <a:gdLst/>
            <a:ahLst/>
            <a:cxnLst/>
            <a:rect l="0" t="0" r="0" b="0"/>
            <a:pathLst>
              <a:path w="357916" h="385367">
                <a:moveTo>
                  <a:pt x="7382" y="33894"/>
                </a:moveTo>
                <a:lnTo>
                  <a:pt x="2831" y="33894"/>
                </a:lnTo>
                <a:lnTo>
                  <a:pt x="1490" y="32941"/>
                </a:lnTo>
                <a:lnTo>
                  <a:pt x="596" y="31354"/>
                </a:lnTo>
                <a:lnTo>
                  <a:pt x="0" y="29343"/>
                </a:lnTo>
                <a:lnTo>
                  <a:pt x="556" y="27050"/>
                </a:lnTo>
                <a:lnTo>
                  <a:pt x="3713" y="21962"/>
                </a:lnTo>
                <a:lnTo>
                  <a:pt x="10831" y="16526"/>
                </a:lnTo>
                <a:lnTo>
                  <a:pt x="19392" y="11887"/>
                </a:lnTo>
                <a:lnTo>
                  <a:pt x="26372" y="9825"/>
                </a:lnTo>
                <a:lnTo>
                  <a:pt x="49309" y="4114"/>
                </a:lnTo>
                <a:lnTo>
                  <a:pt x="58193" y="2610"/>
                </a:lnTo>
                <a:lnTo>
                  <a:pt x="66974" y="1608"/>
                </a:lnTo>
                <a:lnTo>
                  <a:pt x="75685" y="940"/>
                </a:lnTo>
                <a:lnTo>
                  <a:pt x="83397" y="494"/>
                </a:lnTo>
                <a:lnTo>
                  <a:pt x="97046" y="0"/>
                </a:lnTo>
                <a:lnTo>
                  <a:pt x="106210" y="820"/>
                </a:lnTo>
                <a:lnTo>
                  <a:pt x="117083" y="2320"/>
                </a:lnTo>
                <a:lnTo>
                  <a:pt x="129093" y="4272"/>
                </a:lnTo>
                <a:lnTo>
                  <a:pt x="139005" y="5573"/>
                </a:lnTo>
                <a:lnTo>
                  <a:pt x="147518" y="6441"/>
                </a:lnTo>
                <a:lnTo>
                  <a:pt x="155099" y="7019"/>
                </a:lnTo>
                <a:lnTo>
                  <a:pt x="163009" y="8357"/>
                </a:lnTo>
                <a:lnTo>
                  <a:pt x="171141" y="10202"/>
                </a:lnTo>
                <a:lnTo>
                  <a:pt x="179420" y="12384"/>
                </a:lnTo>
                <a:lnTo>
                  <a:pt x="185891" y="14791"/>
                </a:lnTo>
                <a:lnTo>
                  <a:pt x="195622" y="20006"/>
                </a:lnTo>
                <a:lnTo>
                  <a:pt x="201455" y="22730"/>
                </a:lnTo>
                <a:lnTo>
                  <a:pt x="208201" y="25499"/>
                </a:lnTo>
                <a:lnTo>
                  <a:pt x="215556" y="28297"/>
                </a:lnTo>
                <a:lnTo>
                  <a:pt x="221412" y="32068"/>
                </a:lnTo>
                <a:lnTo>
                  <a:pt x="230459" y="41337"/>
                </a:lnTo>
                <a:lnTo>
                  <a:pt x="232300" y="46476"/>
                </a:lnTo>
                <a:lnTo>
                  <a:pt x="232574" y="51807"/>
                </a:lnTo>
                <a:lnTo>
                  <a:pt x="231805" y="57266"/>
                </a:lnTo>
                <a:lnTo>
                  <a:pt x="228411" y="65871"/>
                </a:lnTo>
                <a:lnTo>
                  <a:pt x="221144" y="76071"/>
                </a:lnTo>
                <a:lnTo>
                  <a:pt x="210155" y="88051"/>
                </a:lnTo>
                <a:lnTo>
                  <a:pt x="207334" y="90001"/>
                </a:lnTo>
                <a:lnTo>
                  <a:pt x="188559" y="97938"/>
                </a:lnTo>
                <a:lnTo>
                  <a:pt x="180615" y="102998"/>
                </a:lnTo>
                <a:lnTo>
                  <a:pt x="177163" y="105681"/>
                </a:lnTo>
                <a:lnTo>
                  <a:pt x="170787" y="108661"/>
                </a:lnTo>
                <a:lnTo>
                  <a:pt x="167754" y="109456"/>
                </a:lnTo>
                <a:lnTo>
                  <a:pt x="161843" y="112879"/>
                </a:lnTo>
                <a:lnTo>
                  <a:pt x="154838" y="118287"/>
                </a:lnTo>
                <a:lnTo>
                  <a:pt x="154263" y="119684"/>
                </a:lnTo>
                <a:lnTo>
                  <a:pt x="153625" y="123775"/>
                </a:lnTo>
                <a:lnTo>
                  <a:pt x="154407" y="125247"/>
                </a:lnTo>
                <a:lnTo>
                  <a:pt x="155881" y="126228"/>
                </a:lnTo>
                <a:lnTo>
                  <a:pt x="165047" y="130150"/>
                </a:lnTo>
                <a:lnTo>
                  <a:pt x="185210" y="140008"/>
                </a:lnTo>
                <a:lnTo>
                  <a:pt x="191657" y="141784"/>
                </a:lnTo>
                <a:lnTo>
                  <a:pt x="198812" y="142968"/>
                </a:lnTo>
                <a:lnTo>
                  <a:pt x="206439" y="143757"/>
                </a:lnTo>
                <a:lnTo>
                  <a:pt x="214381" y="145236"/>
                </a:lnTo>
                <a:lnTo>
                  <a:pt x="222534" y="147174"/>
                </a:lnTo>
                <a:lnTo>
                  <a:pt x="230826" y="149419"/>
                </a:lnTo>
                <a:lnTo>
                  <a:pt x="241117" y="152821"/>
                </a:lnTo>
                <a:lnTo>
                  <a:pt x="265252" y="161680"/>
                </a:lnTo>
                <a:lnTo>
                  <a:pt x="275498" y="165757"/>
                </a:lnTo>
                <a:lnTo>
                  <a:pt x="284233" y="169428"/>
                </a:lnTo>
                <a:lnTo>
                  <a:pt x="291962" y="172827"/>
                </a:lnTo>
                <a:lnTo>
                  <a:pt x="299971" y="176046"/>
                </a:lnTo>
                <a:lnTo>
                  <a:pt x="316492" y="182162"/>
                </a:lnTo>
                <a:lnTo>
                  <a:pt x="322992" y="186079"/>
                </a:lnTo>
                <a:lnTo>
                  <a:pt x="332756" y="195512"/>
                </a:lnTo>
                <a:lnTo>
                  <a:pt x="342810" y="206054"/>
                </a:lnTo>
                <a:lnTo>
                  <a:pt x="348158" y="211532"/>
                </a:lnTo>
                <a:lnTo>
                  <a:pt x="351723" y="217089"/>
                </a:lnTo>
                <a:lnTo>
                  <a:pt x="355685" y="228344"/>
                </a:lnTo>
                <a:lnTo>
                  <a:pt x="357445" y="237156"/>
                </a:lnTo>
                <a:lnTo>
                  <a:pt x="357915" y="240839"/>
                </a:lnTo>
                <a:lnTo>
                  <a:pt x="353357" y="252552"/>
                </a:lnTo>
                <a:lnTo>
                  <a:pt x="345933" y="266330"/>
                </a:lnTo>
                <a:lnTo>
                  <a:pt x="339459" y="278804"/>
                </a:lnTo>
                <a:lnTo>
                  <a:pt x="334494" y="283845"/>
                </a:lnTo>
                <a:lnTo>
                  <a:pt x="328326" y="288158"/>
                </a:lnTo>
                <a:lnTo>
                  <a:pt x="321357" y="291985"/>
                </a:lnTo>
                <a:lnTo>
                  <a:pt x="314806" y="296442"/>
                </a:lnTo>
                <a:lnTo>
                  <a:pt x="308534" y="301319"/>
                </a:lnTo>
                <a:lnTo>
                  <a:pt x="302447" y="306474"/>
                </a:lnTo>
                <a:lnTo>
                  <a:pt x="295532" y="310864"/>
                </a:lnTo>
                <a:lnTo>
                  <a:pt x="288064" y="314743"/>
                </a:lnTo>
                <a:lnTo>
                  <a:pt x="280228" y="318282"/>
                </a:lnTo>
                <a:lnTo>
                  <a:pt x="272147" y="321593"/>
                </a:lnTo>
                <a:lnTo>
                  <a:pt x="263902" y="324753"/>
                </a:lnTo>
                <a:lnTo>
                  <a:pt x="255547" y="327812"/>
                </a:lnTo>
                <a:lnTo>
                  <a:pt x="246168" y="330805"/>
                </a:lnTo>
                <a:lnTo>
                  <a:pt x="236105" y="333752"/>
                </a:lnTo>
                <a:lnTo>
                  <a:pt x="225586" y="336669"/>
                </a:lnTo>
                <a:lnTo>
                  <a:pt x="216669" y="339566"/>
                </a:lnTo>
                <a:lnTo>
                  <a:pt x="208819" y="342451"/>
                </a:lnTo>
                <a:lnTo>
                  <a:pt x="201681" y="345326"/>
                </a:lnTo>
                <a:lnTo>
                  <a:pt x="186130" y="351060"/>
                </a:lnTo>
                <a:lnTo>
                  <a:pt x="177982" y="353923"/>
                </a:lnTo>
                <a:lnTo>
                  <a:pt x="165882" y="356784"/>
                </a:lnTo>
                <a:lnTo>
                  <a:pt x="151149" y="359644"/>
                </a:lnTo>
                <a:lnTo>
                  <a:pt x="134659" y="362503"/>
                </a:lnTo>
                <a:lnTo>
                  <a:pt x="120808" y="365361"/>
                </a:lnTo>
                <a:lnTo>
                  <a:pt x="108717" y="368220"/>
                </a:lnTo>
                <a:lnTo>
                  <a:pt x="97798" y="371078"/>
                </a:lnTo>
                <a:lnTo>
                  <a:pt x="88615" y="372983"/>
                </a:lnTo>
                <a:lnTo>
                  <a:pt x="80587" y="374253"/>
                </a:lnTo>
                <a:lnTo>
                  <a:pt x="73330" y="375100"/>
                </a:lnTo>
                <a:lnTo>
                  <a:pt x="66587" y="375664"/>
                </a:lnTo>
                <a:lnTo>
                  <a:pt x="60187" y="376041"/>
                </a:lnTo>
                <a:lnTo>
                  <a:pt x="54016" y="376292"/>
                </a:lnTo>
                <a:lnTo>
                  <a:pt x="47996" y="377412"/>
                </a:lnTo>
                <a:lnTo>
                  <a:pt x="42078" y="379111"/>
                </a:lnTo>
                <a:lnTo>
                  <a:pt x="24527" y="3853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59"/>
          <p:cNvSpPr/>
          <p:nvPr/>
        </p:nvSpPr>
        <p:spPr>
          <a:xfrm>
            <a:off x="4914900" y="1911667"/>
            <a:ext cx="51435" cy="128589"/>
          </a:xfrm>
          <a:custGeom>
            <a:avLst/>
            <a:gdLst/>
            <a:ahLst/>
            <a:cxnLst/>
            <a:rect l="0" t="0" r="0" b="0"/>
            <a:pathLst>
              <a:path w="51435" h="128589">
                <a:moveTo>
                  <a:pt x="0" y="0"/>
                </a:moveTo>
                <a:lnTo>
                  <a:pt x="0" y="57894"/>
                </a:lnTo>
                <a:lnTo>
                  <a:pt x="952" y="63361"/>
                </a:lnTo>
                <a:lnTo>
                  <a:pt x="2540" y="68911"/>
                </a:lnTo>
                <a:lnTo>
                  <a:pt x="4550" y="74516"/>
                </a:lnTo>
                <a:lnTo>
                  <a:pt x="6843" y="79205"/>
                </a:lnTo>
                <a:lnTo>
                  <a:pt x="9325" y="83283"/>
                </a:lnTo>
                <a:lnTo>
                  <a:pt x="11931" y="86955"/>
                </a:lnTo>
                <a:lnTo>
                  <a:pt x="15574" y="91307"/>
                </a:lnTo>
                <a:lnTo>
                  <a:pt x="19908" y="96114"/>
                </a:lnTo>
                <a:lnTo>
                  <a:pt x="24701" y="101223"/>
                </a:lnTo>
                <a:lnTo>
                  <a:pt x="28850" y="106535"/>
                </a:lnTo>
                <a:lnTo>
                  <a:pt x="32568" y="111981"/>
                </a:lnTo>
                <a:lnTo>
                  <a:pt x="39812" y="123667"/>
                </a:lnTo>
                <a:lnTo>
                  <a:pt x="51434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60"/>
          <p:cNvSpPr/>
          <p:nvPr/>
        </p:nvSpPr>
        <p:spPr>
          <a:xfrm>
            <a:off x="5009197" y="1903095"/>
            <a:ext cx="171451" cy="428626"/>
          </a:xfrm>
          <a:custGeom>
            <a:avLst/>
            <a:gdLst/>
            <a:ahLst/>
            <a:cxnLst/>
            <a:rect l="0" t="0" r="0" b="0"/>
            <a:pathLst>
              <a:path w="171451" h="428626">
                <a:moveTo>
                  <a:pt x="171450" y="0"/>
                </a:moveTo>
                <a:lnTo>
                  <a:pt x="166899" y="9101"/>
                </a:lnTo>
                <a:lnTo>
                  <a:pt x="162125" y="16110"/>
                </a:lnTo>
                <a:lnTo>
                  <a:pt x="156828" y="23352"/>
                </a:lnTo>
                <a:lnTo>
                  <a:pt x="154082" y="27950"/>
                </a:lnTo>
                <a:lnTo>
                  <a:pt x="151299" y="32921"/>
                </a:lnTo>
                <a:lnTo>
                  <a:pt x="148491" y="40045"/>
                </a:lnTo>
                <a:lnTo>
                  <a:pt x="145667" y="48604"/>
                </a:lnTo>
                <a:lnTo>
                  <a:pt x="142831" y="58120"/>
                </a:lnTo>
                <a:lnTo>
                  <a:pt x="139988" y="66369"/>
                </a:lnTo>
                <a:lnTo>
                  <a:pt x="137141" y="73773"/>
                </a:lnTo>
                <a:lnTo>
                  <a:pt x="134290" y="80615"/>
                </a:lnTo>
                <a:lnTo>
                  <a:pt x="131436" y="88033"/>
                </a:lnTo>
                <a:lnTo>
                  <a:pt x="125727" y="103896"/>
                </a:lnTo>
                <a:lnTo>
                  <a:pt x="122870" y="114983"/>
                </a:lnTo>
                <a:lnTo>
                  <a:pt x="120013" y="128090"/>
                </a:lnTo>
                <a:lnTo>
                  <a:pt x="117157" y="142544"/>
                </a:lnTo>
                <a:lnTo>
                  <a:pt x="113347" y="155036"/>
                </a:lnTo>
                <a:lnTo>
                  <a:pt x="108902" y="166222"/>
                </a:lnTo>
                <a:lnTo>
                  <a:pt x="104034" y="176537"/>
                </a:lnTo>
                <a:lnTo>
                  <a:pt x="99836" y="186271"/>
                </a:lnTo>
                <a:lnTo>
                  <a:pt x="96085" y="195618"/>
                </a:lnTo>
                <a:lnTo>
                  <a:pt x="70524" y="262036"/>
                </a:lnTo>
                <a:lnTo>
                  <a:pt x="67019" y="271846"/>
                </a:lnTo>
                <a:lnTo>
                  <a:pt x="52983" y="308406"/>
                </a:lnTo>
                <a:lnTo>
                  <a:pt x="48657" y="318951"/>
                </a:lnTo>
                <a:lnTo>
                  <a:pt x="44821" y="327886"/>
                </a:lnTo>
                <a:lnTo>
                  <a:pt x="41311" y="335748"/>
                </a:lnTo>
                <a:lnTo>
                  <a:pt x="38018" y="343847"/>
                </a:lnTo>
                <a:lnTo>
                  <a:pt x="34870" y="352104"/>
                </a:lnTo>
                <a:lnTo>
                  <a:pt x="31819" y="360466"/>
                </a:lnTo>
                <a:lnTo>
                  <a:pt x="28833" y="366993"/>
                </a:lnTo>
                <a:lnTo>
                  <a:pt x="25890" y="372297"/>
                </a:lnTo>
                <a:lnTo>
                  <a:pt x="22975" y="376785"/>
                </a:lnTo>
                <a:lnTo>
                  <a:pt x="20079" y="381682"/>
                </a:lnTo>
                <a:lnTo>
                  <a:pt x="17196" y="386853"/>
                </a:lnTo>
                <a:lnTo>
                  <a:pt x="14322" y="392204"/>
                </a:lnTo>
                <a:lnTo>
                  <a:pt x="11453" y="398629"/>
                </a:lnTo>
                <a:lnTo>
                  <a:pt x="8588" y="405770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61"/>
          <p:cNvSpPr/>
          <p:nvPr/>
        </p:nvSpPr>
        <p:spPr>
          <a:xfrm>
            <a:off x="5249227" y="2160636"/>
            <a:ext cx="437199" cy="188229"/>
          </a:xfrm>
          <a:custGeom>
            <a:avLst/>
            <a:gdLst/>
            <a:ahLst/>
            <a:cxnLst/>
            <a:rect l="0" t="0" r="0" b="0"/>
            <a:pathLst>
              <a:path w="437199" h="188229">
                <a:moveTo>
                  <a:pt x="0" y="42496"/>
                </a:moveTo>
                <a:lnTo>
                  <a:pt x="4551" y="33395"/>
                </a:lnTo>
                <a:lnTo>
                  <a:pt x="6844" y="29761"/>
                </a:lnTo>
                <a:lnTo>
                  <a:pt x="9325" y="26386"/>
                </a:lnTo>
                <a:lnTo>
                  <a:pt x="11932" y="23183"/>
                </a:lnTo>
                <a:lnTo>
                  <a:pt x="14622" y="20096"/>
                </a:lnTo>
                <a:lnTo>
                  <a:pt x="17368" y="17085"/>
                </a:lnTo>
                <a:lnTo>
                  <a:pt x="20151" y="14126"/>
                </a:lnTo>
                <a:lnTo>
                  <a:pt x="22959" y="12152"/>
                </a:lnTo>
                <a:lnTo>
                  <a:pt x="28619" y="9960"/>
                </a:lnTo>
                <a:lnTo>
                  <a:pt x="41712" y="8726"/>
                </a:lnTo>
                <a:lnTo>
                  <a:pt x="45905" y="7600"/>
                </a:lnTo>
                <a:lnTo>
                  <a:pt x="53105" y="3809"/>
                </a:lnTo>
                <a:lnTo>
                  <a:pt x="64559" y="1489"/>
                </a:lnTo>
                <a:lnTo>
                  <a:pt x="71615" y="871"/>
                </a:lnTo>
                <a:lnTo>
                  <a:pt x="81081" y="458"/>
                </a:lnTo>
                <a:lnTo>
                  <a:pt x="104298" y="0"/>
                </a:lnTo>
                <a:lnTo>
                  <a:pt x="114300" y="831"/>
                </a:lnTo>
                <a:lnTo>
                  <a:pt x="122873" y="2337"/>
                </a:lnTo>
                <a:lnTo>
                  <a:pt x="159421" y="11597"/>
                </a:lnTo>
                <a:lnTo>
                  <a:pt x="168193" y="14277"/>
                </a:lnTo>
                <a:lnTo>
                  <a:pt x="175946" y="17016"/>
                </a:lnTo>
                <a:lnTo>
                  <a:pt x="183020" y="19794"/>
                </a:lnTo>
                <a:lnTo>
                  <a:pt x="187736" y="22599"/>
                </a:lnTo>
                <a:lnTo>
                  <a:pt x="190880" y="25421"/>
                </a:lnTo>
                <a:lnTo>
                  <a:pt x="195325" y="31097"/>
                </a:lnTo>
                <a:lnTo>
                  <a:pt x="200476" y="36795"/>
                </a:lnTo>
                <a:lnTo>
                  <a:pt x="201279" y="39648"/>
                </a:lnTo>
                <a:lnTo>
                  <a:pt x="200861" y="42502"/>
                </a:lnTo>
                <a:lnTo>
                  <a:pt x="199630" y="45358"/>
                </a:lnTo>
                <a:lnTo>
                  <a:pt x="195722" y="53610"/>
                </a:lnTo>
                <a:lnTo>
                  <a:pt x="193346" y="58478"/>
                </a:lnTo>
                <a:lnTo>
                  <a:pt x="190810" y="62676"/>
                </a:lnTo>
                <a:lnTo>
                  <a:pt x="188167" y="66427"/>
                </a:lnTo>
                <a:lnTo>
                  <a:pt x="185452" y="69880"/>
                </a:lnTo>
                <a:lnTo>
                  <a:pt x="181737" y="74087"/>
                </a:lnTo>
                <a:lnTo>
                  <a:pt x="172530" y="83841"/>
                </a:lnTo>
                <a:lnTo>
                  <a:pt x="166455" y="88157"/>
                </a:lnTo>
                <a:lnTo>
                  <a:pt x="159547" y="91987"/>
                </a:lnTo>
                <a:lnTo>
                  <a:pt x="152085" y="95492"/>
                </a:lnTo>
                <a:lnTo>
                  <a:pt x="145205" y="99734"/>
                </a:lnTo>
                <a:lnTo>
                  <a:pt x="138713" y="104467"/>
                </a:lnTo>
                <a:lnTo>
                  <a:pt x="132481" y="109528"/>
                </a:lnTo>
                <a:lnTo>
                  <a:pt x="126420" y="113854"/>
                </a:lnTo>
                <a:lnTo>
                  <a:pt x="120475" y="117690"/>
                </a:lnTo>
                <a:lnTo>
                  <a:pt x="114607" y="121201"/>
                </a:lnTo>
                <a:lnTo>
                  <a:pt x="108790" y="124493"/>
                </a:lnTo>
                <a:lnTo>
                  <a:pt x="97246" y="130692"/>
                </a:lnTo>
                <a:lnTo>
                  <a:pt x="90548" y="133678"/>
                </a:lnTo>
                <a:lnTo>
                  <a:pt x="83226" y="136622"/>
                </a:lnTo>
                <a:lnTo>
                  <a:pt x="75486" y="139536"/>
                </a:lnTo>
                <a:lnTo>
                  <a:pt x="64347" y="145315"/>
                </a:lnTo>
                <a:lnTo>
                  <a:pt x="56221" y="151058"/>
                </a:lnTo>
                <a:lnTo>
                  <a:pt x="49435" y="156786"/>
                </a:lnTo>
                <a:lnTo>
                  <a:pt x="43243" y="162507"/>
                </a:lnTo>
                <a:lnTo>
                  <a:pt x="40259" y="165366"/>
                </a:lnTo>
                <a:lnTo>
                  <a:pt x="39222" y="167272"/>
                </a:lnTo>
                <a:lnTo>
                  <a:pt x="39483" y="168542"/>
                </a:lnTo>
                <a:lnTo>
                  <a:pt x="44401" y="172871"/>
                </a:lnTo>
                <a:lnTo>
                  <a:pt x="46746" y="175133"/>
                </a:lnTo>
                <a:lnTo>
                  <a:pt x="48309" y="175688"/>
                </a:lnTo>
                <a:lnTo>
                  <a:pt x="49351" y="175106"/>
                </a:lnTo>
                <a:lnTo>
                  <a:pt x="50046" y="173765"/>
                </a:lnTo>
                <a:lnTo>
                  <a:pt x="52414" y="172871"/>
                </a:lnTo>
                <a:lnTo>
                  <a:pt x="60125" y="171878"/>
                </a:lnTo>
                <a:lnTo>
                  <a:pt x="67706" y="171613"/>
                </a:lnTo>
                <a:lnTo>
                  <a:pt x="103987" y="171241"/>
                </a:lnTo>
                <a:lnTo>
                  <a:pt x="141149" y="171153"/>
                </a:lnTo>
                <a:lnTo>
                  <a:pt x="165537" y="172083"/>
                </a:lnTo>
                <a:lnTo>
                  <a:pt x="266485" y="177878"/>
                </a:lnTo>
                <a:lnTo>
                  <a:pt x="283384" y="178471"/>
                </a:lnTo>
                <a:lnTo>
                  <a:pt x="300365" y="179818"/>
                </a:lnTo>
                <a:lnTo>
                  <a:pt x="317401" y="181669"/>
                </a:lnTo>
                <a:lnTo>
                  <a:pt x="334474" y="183856"/>
                </a:lnTo>
                <a:lnTo>
                  <a:pt x="348712" y="185313"/>
                </a:lnTo>
                <a:lnTo>
                  <a:pt x="361062" y="186285"/>
                </a:lnTo>
                <a:lnTo>
                  <a:pt x="380499" y="187365"/>
                </a:lnTo>
                <a:lnTo>
                  <a:pt x="392313" y="187845"/>
                </a:lnTo>
                <a:lnTo>
                  <a:pt x="408870" y="188115"/>
                </a:lnTo>
                <a:lnTo>
                  <a:pt x="437198" y="1882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62"/>
          <p:cNvSpPr/>
          <p:nvPr/>
        </p:nvSpPr>
        <p:spPr>
          <a:xfrm>
            <a:off x="6072187" y="2314575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0" y="9764"/>
                </a:lnTo>
                <a:lnTo>
                  <a:pt x="14288" y="9367"/>
                </a:lnTo>
                <a:lnTo>
                  <a:pt x="68263" y="8925"/>
                </a:lnTo>
                <a:lnTo>
                  <a:pt x="99801" y="7855"/>
                </a:lnTo>
                <a:lnTo>
                  <a:pt x="232074" y="543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63"/>
          <p:cNvSpPr/>
          <p:nvPr/>
        </p:nvSpPr>
        <p:spPr>
          <a:xfrm>
            <a:off x="6140767" y="2160270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25717"/>
                </a:moveTo>
                <a:lnTo>
                  <a:pt x="4551" y="21166"/>
                </a:lnTo>
                <a:lnTo>
                  <a:pt x="6844" y="19826"/>
                </a:lnTo>
                <a:lnTo>
                  <a:pt x="9325" y="18932"/>
                </a:lnTo>
                <a:lnTo>
                  <a:pt x="11932" y="18336"/>
                </a:lnTo>
                <a:lnTo>
                  <a:pt x="16527" y="16986"/>
                </a:lnTo>
                <a:lnTo>
                  <a:pt x="29253" y="12947"/>
                </a:lnTo>
                <a:lnTo>
                  <a:pt x="35694" y="11489"/>
                </a:lnTo>
                <a:lnTo>
                  <a:pt x="41894" y="10516"/>
                </a:lnTo>
                <a:lnTo>
                  <a:pt x="47931" y="9868"/>
                </a:lnTo>
                <a:lnTo>
                  <a:pt x="56720" y="9436"/>
                </a:lnTo>
                <a:lnTo>
                  <a:pt x="79184" y="8956"/>
                </a:lnTo>
                <a:lnTo>
                  <a:pt x="95651" y="7875"/>
                </a:lnTo>
                <a:lnTo>
                  <a:pt x="165896" y="1837"/>
                </a:lnTo>
                <a:lnTo>
                  <a:pt x="176321" y="1225"/>
                </a:lnTo>
                <a:lnTo>
                  <a:pt x="195522" y="54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64"/>
          <p:cNvSpPr/>
          <p:nvPr/>
        </p:nvSpPr>
        <p:spPr>
          <a:xfrm>
            <a:off x="6602079" y="2014537"/>
            <a:ext cx="27322" cy="437199"/>
          </a:xfrm>
          <a:custGeom>
            <a:avLst/>
            <a:gdLst/>
            <a:ahLst/>
            <a:cxnLst/>
            <a:rect l="0" t="0" r="0" b="0"/>
            <a:pathLst>
              <a:path w="27322" h="437199">
                <a:moveTo>
                  <a:pt x="27321" y="0"/>
                </a:moveTo>
                <a:lnTo>
                  <a:pt x="27321" y="9102"/>
                </a:lnTo>
                <a:lnTo>
                  <a:pt x="24463" y="23213"/>
                </a:lnTo>
                <a:lnTo>
                  <a:pt x="13668" y="69372"/>
                </a:lnTo>
                <a:lnTo>
                  <a:pt x="8694" y="103398"/>
                </a:lnTo>
                <a:lnTo>
                  <a:pt x="4425" y="143227"/>
                </a:lnTo>
                <a:lnTo>
                  <a:pt x="628" y="186925"/>
                </a:lnTo>
                <a:lnTo>
                  <a:pt x="0" y="231296"/>
                </a:lnTo>
                <a:lnTo>
                  <a:pt x="1487" y="276118"/>
                </a:lnTo>
                <a:lnTo>
                  <a:pt x="27321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65"/>
          <p:cNvSpPr/>
          <p:nvPr/>
        </p:nvSpPr>
        <p:spPr>
          <a:xfrm>
            <a:off x="6886575" y="2005965"/>
            <a:ext cx="34291" cy="51436"/>
          </a:xfrm>
          <a:custGeom>
            <a:avLst/>
            <a:gdLst/>
            <a:ahLst/>
            <a:cxnLst/>
            <a:rect l="0" t="0" r="0" b="0"/>
            <a:pathLst>
              <a:path w="34291" h="51436">
                <a:moveTo>
                  <a:pt x="34290" y="51435"/>
                </a:moveTo>
                <a:lnTo>
                  <a:pt x="34290" y="37782"/>
                </a:lnTo>
                <a:lnTo>
                  <a:pt x="33337" y="32808"/>
                </a:lnTo>
                <a:lnTo>
                  <a:pt x="31750" y="28539"/>
                </a:lnTo>
                <a:lnTo>
                  <a:pt x="26909" y="19395"/>
                </a:lnTo>
                <a:lnTo>
                  <a:pt x="23654" y="17693"/>
                </a:lnTo>
                <a:lnTo>
                  <a:pt x="18627" y="15605"/>
                </a:lnTo>
                <a:lnTo>
                  <a:pt x="12418" y="13261"/>
                </a:lnTo>
                <a:lnTo>
                  <a:pt x="8279" y="10745"/>
                </a:lnTo>
                <a:lnTo>
                  <a:pt x="5519" y="8116"/>
                </a:lnTo>
                <a:lnTo>
                  <a:pt x="3679" y="5410"/>
                </a:lnTo>
                <a:lnTo>
                  <a:pt x="2453" y="4559"/>
                </a:lnTo>
                <a:lnTo>
                  <a:pt x="1635" y="4944"/>
                </a:lnTo>
                <a:lnTo>
                  <a:pt x="1090" y="6154"/>
                </a:lnTo>
                <a:lnTo>
                  <a:pt x="727" y="6007"/>
                </a:lnTo>
                <a:lnTo>
                  <a:pt x="485" y="4957"/>
                </a:lnTo>
                <a:lnTo>
                  <a:pt x="3" y="38"/>
                </a:lnTo>
                <a:lnTo>
                  <a:pt x="0" y="0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66"/>
          <p:cNvSpPr/>
          <p:nvPr/>
        </p:nvSpPr>
        <p:spPr>
          <a:xfrm>
            <a:off x="6715603" y="2074898"/>
            <a:ext cx="332401" cy="351066"/>
          </a:xfrm>
          <a:custGeom>
            <a:avLst/>
            <a:gdLst/>
            <a:ahLst/>
            <a:cxnLst/>
            <a:rect l="0" t="0" r="0" b="0"/>
            <a:pathLst>
              <a:path w="332401" h="351066">
                <a:moveTo>
                  <a:pt x="196689" y="8219"/>
                </a:moveTo>
                <a:lnTo>
                  <a:pt x="201240" y="8219"/>
                </a:lnTo>
                <a:lnTo>
                  <a:pt x="202580" y="7266"/>
                </a:lnTo>
                <a:lnTo>
                  <a:pt x="203474" y="5679"/>
                </a:lnTo>
                <a:lnTo>
                  <a:pt x="204070" y="3668"/>
                </a:lnTo>
                <a:lnTo>
                  <a:pt x="203515" y="2328"/>
                </a:lnTo>
                <a:lnTo>
                  <a:pt x="202192" y="1434"/>
                </a:lnTo>
                <a:lnTo>
                  <a:pt x="198182" y="441"/>
                </a:lnTo>
                <a:lnTo>
                  <a:pt x="193225" y="0"/>
                </a:lnTo>
                <a:lnTo>
                  <a:pt x="190570" y="834"/>
                </a:lnTo>
                <a:lnTo>
                  <a:pt x="185079" y="4302"/>
                </a:lnTo>
                <a:lnTo>
                  <a:pt x="176633" y="11609"/>
                </a:lnTo>
                <a:lnTo>
                  <a:pt x="173793" y="13337"/>
                </a:lnTo>
                <a:lnTo>
                  <a:pt x="165245" y="16720"/>
                </a:lnTo>
                <a:lnTo>
                  <a:pt x="156681" y="22380"/>
                </a:lnTo>
                <a:lnTo>
                  <a:pt x="147158" y="25432"/>
                </a:lnTo>
                <a:lnTo>
                  <a:pt x="137846" y="29522"/>
                </a:lnTo>
                <a:lnTo>
                  <a:pt x="134600" y="32898"/>
                </a:lnTo>
                <a:lnTo>
                  <a:pt x="132437" y="37055"/>
                </a:lnTo>
                <a:lnTo>
                  <a:pt x="130994" y="41730"/>
                </a:lnTo>
                <a:lnTo>
                  <a:pt x="128128" y="45800"/>
                </a:lnTo>
                <a:lnTo>
                  <a:pt x="119862" y="52862"/>
                </a:lnTo>
                <a:lnTo>
                  <a:pt x="112379" y="59175"/>
                </a:lnTo>
                <a:lnTo>
                  <a:pt x="103972" y="67061"/>
                </a:lnTo>
                <a:lnTo>
                  <a:pt x="90712" y="80091"/>
                </a:lnTo>
                <a:lnTo>
                  <a:pt x="85080" y="86614"/>
                </a:lnTo>
                <a:lnTo>
                  <a:pt x="80373" y="92867"/>
                </a:lnTo>
                <a:lnTo>
                  <a:pt x="76283" y="98941"/>
                </a:lnTo>
                <a:lnTo>
                  <a:pt x="69198" y="108230"/>
                </a:lnTo>
                <a:lnTo>
                  <a:pt x="65975" y="112040"/>
                </a:lnTo>
                <a:lnTo>
                  <a:pt x="60969" y="120296"/>
                </a:lnTo>
                <a:lnTo>
                  <a:pt x="54774" y="131514"/>
                </a:lnTo>
                <a:lnTo>
                  <a:pt x="40271" y="159219"/>
                </a:lnTo>
                <a:lnTo>
                  <a:pt x="24300" y="190583"/>
                </a:lnTo>
                <a:lnTo>
                  <a:pt x="18898" y="203137"/>
                </a:lnTo>
                <a:lnTo>
                  <a:pt x="15297" y="213412"/>
                </a:lnTo>
                <a:lnTo>
                  <a:pt x="12896" y="222167"/>
                </a:lnTo>
                <a:lnTo>
                  <a:pt x="10343" y="229908"/>
                </a:lnTo>
                <a:lnTo>
                  <a:pt x="7688" y="236975"/>
                </a:lnTo>
                <a:lnTo>
                  <a:pt x="4966" y="243590"/>
                </a:lnTo>
                <a:lnTo>
                  <a:pt x="3151" y="251811"/>
                </a:lnTo>
                <a:lnTo>
                  <a:pt x="1942" y="261101"/>
                </a:lnTo>
                <a:lnTo>
                  <a:pt x="597" y="278726"/>
                </a:lnTo>
                <a:lnTo>
                  <a:pt x="0" y="289734"/>
                </a:lnTo>
                <a:lnTo>
                  <a:pt x="2274" y="300342"/>
                </a:lnTo>
                <a:lnTo>
                  <a:pt x="4213" y="305838"/>
                </a:lnTo>
                <a:lnTo>
                  <a:pt x="7412" y="310454"/>
                </a:lnTo>
                <a:lnTo>
                  <a:pt x="16046" y="318123"/>
                </a:lnTo>
                <a:lnTo>
                  <a:pt x="21968" y="322454"/>
                </a:lnTo>
                <a:lnTo>
                  <a:pt x="36167" y="332347"/>
                </a:lnTo>
                <a:lnTo>
                  <a:pt x="43954" y="336699"/>
                </a:lnTo>
                <a:lnTo>
                  <a:pt x="52004" y="340553"/>
                </a:lnTo>
                <a:lnTo>
                  <a:pt x="60228" y="344075"/>
                </a:lnTo>
                <a:lnTo>
                  <a:pt x="67614" y="346423"/>
                </a:lnTo>
                <a:lnTo>
                  <a:pt x="74445" y="347989"/>
                </a:lnTo>
                <a:lnTo>
                  <a:pt x="80903" y="349032"/>
                </a:lnTo>
                <a:lnTo>
                  <a:pt x="89018" y="349728"/>
                </a:lnTo>
                <a:lnTo>
                  <a:pt x="98239" y="350192"/>
                </a:lnTo>
                <a:lnTo>
                  <a:pt x="117690" y="350707"/>
                </a:lnTo>
                <a:lnTo>
                  <a:pt x="175808" y="351065"/>
                </a:lnTo>
                <a:lnTo>
                  <a:pt x="188484" y="350130"/>
                </a:lnTo>
                <a:lnTo>
                  <a:pt x="199791" y="348555"/>
                </a:lnTo>
                <a:lnTo>
                  <a:pt x="210187" y="346552"/>
                </a:lnTo>
                <a:lnTo>
                  <a:pt x="219975" y="345217"/>
                </a:lnTo>
                <a:lnTo>
                  <a:pt x="229358" y="344327"/>
                </a:lnTo>
                <a:lnTo>
                  <a:pt x="238471" y="343734"/>
                </a:lnTo>
                <a:lnTo>
                  <a:pt x="246451" y="342385"/>
                </a:lnTo>
                <a:lnTo>
                  <a:pt x="253677" y="340534"/>
                </a:lnTo>
                <a:lnTo>
                  <a:pt x="260398" y="338347"/>
                </a:lnTo>
                <a:lnTo>
                  <a:pt x="266784" y="335937"/>
                </a:lnTo>
                <a:lnTo>
                  <a:pt x="272947" y="333378"/>
                </a:lnTo>
                <a:lnTo>
                  <a:pt x="278960" y="330719"/>
                </a:lnTo>
                <a:lnTo>
                  <a:pt x="283921" y="327042"/>
                </a:lnTo>
                <a:lnTo>
                  <a:pt x="291974" y="317875"/>
                </a:lnTo>
                <a:lnTo>
                  <a:pt x="298728" y="309992"/>
                </a:lnTo>
                <a:lnTo>
                  <a:pt x="305857" y="302360"/>
                </a:lnTo>
                <a:lnTo>
                  <a:pt x="315376" y="292618"/>
                </a:lnTo>
                <a:lnTo>
                  <a:pt x="320876" y="284479"/>
                </a:lnTo>
                <a:lnTo>
                  <a:pt x="324273" y="276734"/>
                </a:lnTo>
                <a:lnTo>
                  <a:pt x="328959" y="266942"/>
                </a:lnTo>
                <a:lnTo>
                  <a:pt x="331676" y="256239"/>
                </a:lnTo>
                <a:lnTo>
                  <a:pt x="332400" y="250718"/>
                </a:lnTo>
                <a:lnTo>
                  <a:pt x="331931" y="245133"/>
                </a:lnTo>
                <a:lnTo>
                  <a:pt x="330665" y="239504"/>
                </a:lnTo>
                <a:lnTo>
                  <a:pt x="328869" y="233846"/>
                </a:lnTo>
                <a:lnTo>
                  <a:pt x="324333" y="217401"/>
                </a:lnTo>
                <a:lnTo>
                  <a:pt x="321790" y="207681"/>
                </a:lnTo>
                <a:lnTo>
                  <a:pt x="316285" y="193581"/>
                </a:lnTo>
                <a:lnTo>
                  <a:pt x="308805" y="176561"/>
                </a:lnTo>
                <a:lnTo>
                  <a:pt x="283076" y="121799"/>
                </a:lnTo>
                <a:lnTo>
                  <a:pt x="278093" y="114419"/>
                </a:lnTo>
                <a:lnTo>
                  <a:pt x="272866" y="108547"/>
                </a:lnTo>
                <a:lnTo>
                  <a:pt x="267476" y="103679"/>
                </a:lnTo>
                <a:lnTo>
                  <a:pt x="261978" y="99482"/>
                </a:lnTo>
                <a:lnTo>
                  <a:pt x="256407" y="95731"/>
                </a:lnTo>
                <a:lnTo>
                  <a:pt x="250789" y="92278"/>
                </a:lnTo>
                <a:lnTo>
                  <a:pt x="242006" y="83361"/>
                </a:lnTo>
                <a:lnTo>
                  <a:pt x="238330" y="78316"/>
                </a:lnTo>
                <a:lnTo>
                  <a:pt x="229166" y="70171"/>
                </a:lnTo>
                <a:lnTo>
                  <a:pt x="224056" y="66665"/>
                </a:lnTo>
                <a:lnTo>
                  <a:pt x="218744" y="63376"/>
                </a:lnTo>
                <a:lnTo>
                  <a:pt x="213297" y="60230"/>
                </a:lnTo>
                <a:lnTo>
                  <a:pt x="202166" y="54195"/>
                </a:lnTo>
                <a:lnTo>
                  <a:pt x="190868" y="48338"/>
                </a:lnTo>
                <a:lnTo>
                  <a:pt x="182037" y="45100"/>
                </a:lnTo>
                <a:lnTo>
                  <a:pt x="173032" y="42708"/>
                </a:lnTo>
                <a:lnTo>
                  <a:pt x="159505" y="38470"/>
                </a:lnTo>
                <a:lnTo>
                  <a:pt x="152849" y="36959"/>
                </a:lnTo>
                <a:lnTo>
                  <a:pt x="146508" y="35951"/>
                </a:lnTo>
                <a:lnTo>
                  <a:pt x="133561" y="34534"/>
                </a:lnTo>
                <a:lnTo>
                  <a:pt x="119537" y="425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67"/>
          <p:cNvSpPr/>
          <p:nvPr/>
        </p:nvSpPr>
        <p:spPr>
          <a:xfrm>
            <a:off x="7186612" y="2018559"/>
            <a:ext cx="42864" cy="167429"/>
          </a:xfrm>
          <a:custGeom>
            <a:avLst/>
            <a:gdLst/>
            <a:ahLst/>
            <a:cxnLst/>
            <a:rect l="0" t="0" r="0" b="0"/>
            <a:pathLst>
              <a:path w="42864" h="167429">
                <a:moveTo>
                  <a:pt x="0" y="4551"/>
                </a:moveTo>
                <a:lnTo>
                  <a:pt x="0" y="0"/>
                </a:lnTo>
                <a:lnTo>
                  <a:pt x="0" y="33576"/>
                </a:lnTo>
                <a:lnTo>
                  <a:pt x="953" y="45808"/>
                </a:lnTo>
                <a:lnTo>
                  <a:pt x="2540" y="55869"/>
                </a:lnTo>
                <a:lnTo>
                  <a:pt x="4551" y="64480"/>
                </a:lnTo>
                <a:lnTo>
                  <a:pt x="5892" y="72126"/>
                </a:lnTo>
                <a:lnTo>
                  <a:pt x="6785" y="79128"/>
                </a:lnTo>
                <a:lnTo>
                  <a:pt x="7381" y="85702"/>
                </a:lnTo>
                <a:lnTo>
                  <a:pt x="8731" y="91036"/>
                </a:lnTo>
                <a:lnTo>
                  <a:pt x="10583" y="95545"/>
                </a:lnTo>
                <a:lnTo>
                  <a:pt x="12771" y="99504"/>
                </a:lnTo>
                <a:lnTo>
                  <a:pt x="17741" y="108982"/>
                </a:lnTo>
                <a:lnTo>
                  <a:pt x="20400" y="114176"/>
                </a:lnTo>
                <a:lnTo>
                  <a:pt x="22172" y="118592"/>
                </a:lnTo>
                <a:lnTo>
                  <a:pt x="23354" y="122488"/>
                </a:lnTo>
                <a:lnTo>
                  <a:pt x="24142" y="126038"/>
                </a:lnTo>
                <a:lnTo>
                  <a:pt x="25619" y="129357"/>
                </a:lnTo>
                <a:lnTo>
                  <a:pt x="27557" y="132523"/>
                </a:lnTo>
                <a:lnTo>
                  <a:pt x="29802" y="135585"/>
                </a:lnTo>
                <a:lnTo>
                  <a:pt x="31297" y="138579"/>
                </a:lnTo>
                <a:lnTo>
                  <a:pt x="32296" y="141528"/>
                </a:lnTo>
                <a:lnTo>
                  <a:pt x="32960" y="144446"/>
                </a:lnTo>
                <a:lnTo>
                  <a:pt x="34356" y="146392"/>
                </a:lnTo>
                <a:lnTo>
                  <a:pt x="36239" y="147689"/>
                </a:lnTo>
                <a:lnTo>
                  <a:pt x="38446" y="148554"/>
                </a:lnTo>
                <a:lnTo>
                  <a:pt x="39918" y="150083"/>
                </a:lnTo>
                <a:lnTo>
                  <a:pt x="40900" y="152054"/>
                </a:lnTo>
                <a:lnTo>
                  <a:pt x="42281" y="156840"/>
                </a:lnTo>
                <a:lnTo>
                  <a:pt x="42863" y="1674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68"/>
          <p:cNvSpPr/>
          <p:nvPr/>
        </p:nvSpPr>
        <p:spPr>
          <a:xfrm>
            <a:off x="7220902" y="1997392"/>
            <a:ext cx="154306" cy="420054"/>
          </a:xfrm>
          <a:custGeom>
            <a:avLst/>
            <a:gdLst/>
            <a:ahLst/>
            <a:cxnLst/>
            <a:rect l="0" t="0" r="0" b="0"/>
            <a:pathLst>
              <a:path w="154306" h="420054">
                <a:moveTo>
                  <a:pt x="154305" y="0"/>
                </a:moveTo>
                <a:lnTo>
                  <a:pt x="149754" y="9102"/>
                </a:lnTo>
                <a:lnTo>
                  <a:pt x="147520" y="16110"/>
                </a:lnTo>
                <a:lnTo>
                  <a:pt x="145574" y="23353"/>
                </a:lnTo>
                <a:lnTo>
                  <a:pt x="141535" y="32921"/>
                </a:lnTo>
                <a:lnTo>
                  <a:pt x="136565" y="43524"/>
                </a:lnTo>
                <a:lnTo>
                  <a:pt x="125613" y="65853"/>
                </a:lnTo>
                <a:lnTo>
                  <a:pt x="121842" y="71525"/>
                </a:lnTo>
                <a:lnTo>
                  <a:pt x="117423" y="77211"/>
                </a:lnTo>
                <a:lnTo>
                  <a:pt x="112572" y="82906"/>
                </a:lnTo>
                <a:lnTo>
                  <a:pt x="108385" y="89561"/>
                </a:lnTo>
                <a:lnTo>
                  <a:pt x="104642" y="96855"/>
                </a:lnTo>
                <a:lnTo>
                  <a:pt x="101194" y="104575"/>
                </a:lnTo>
                <a:lnTo>
                  <a:pt x="97943" y="112579"/>
                </a:lnTo>
                <a:lnTo>
                  <a:pt x="94823" y="120773"/>
                </a:lnTo>
                <a:lnTo>
                  <a:pt x="91790" y="129093"/>
                </a:lnTo>
                <a:lnTo>
                  <a:pt x="44742" y="268722"/>
                </a:lnTo>
                <a:lnTo>
                  <a:pt x="41258" y="282018"/>
                </a:lnTo>
                <a:lnTo>
                  <a:pt x="38936" y="293740"/>
                </a:lnTo>
                <a:lnTo>
                  <a:pt x="37387" y="304411"/>
                </a:lnTo>
                <a:lnTo>
                  <a:pt x="34449" y="316288"/>
                </a:lnTo>
                <a:lnTo>
                  <a:pt x="30587" y="328969"/>
                </a:lnTo>
                <a:lnTo>
                  <a:pt x="26106" y="342185"/>
                </a:lnTo>
                <a:lnTo>
                  <a:pt x="22166" y="352901"/>
                </a:lnTo>
                <a:lnTo>
                  <a:pt x="18587" y="361950"/>
                </a:lnTo>
                <a:lnTo>
                  <a:pt x="15250" y="369887"/>
                </a:lnTo>
                <a:lnTo>
                  <a:pt x="13023" y="377084"/>
                </a:lnTo>
                <a:lnTo>
                  <a:pt x="10551" y="390160"/>
                </a:lnTo>
                <a:lnTo>
                  <a:pt x="9452" y="399782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69"/>
          <p:cNvSpPr/>
          <p:nvPr/>
        </p:nvSpPr>
        <p:spPr>
          <a:xfrm>
            <a:off x="7364010" y="2186386"/>
            <a:ext cx="345525" cy="171052"/>
          </a:xfrm>
          <a:custGeom>
            <a:avLst/>
            <a:gdLst/>
            <a:ahLst/>
            <a:cxnLst/>
            <a:rect l="0" t="0" r="0" b="0"/>
            <a:pathLst>
              <a:path w="345525" h="171052">
                <a:moveTo>
                  <a:pt x="54059" y="42464"/>
                </a:moveTo>
                <a:lnTo>
                  <a:pt x="58611" y="33362"/>
                </a:lnTo>
                <a:lnTo>
                  <a:pt x="60904" y="29728"/>
                </a:lnTo>
                <a:lnTo>
                  <a:pt x="63385" y="26353"/>
                </a:lnTo>
                <a:lnTo>
                  <a:pt x="65991" y="23151"/>
                </a:lnTo>
                <a:lnTo>
                  <a:pt x="68682" y="20064"/>
                </a:lnTo>
                <a:lnTo>
                  <a:pt x="71427" y="17053"/>
                </a:lnTo>
                <a:lnTo>
                  <a:pt x="74211" y="14093"/>
                </a:lnTo>
                <a:lnTo>
                  <a:pt x="77972" y="12120"/>
                </a:lnTo>
                <a:lnTo>
                  <a:pt x="87230" y="9928"/>
                </a:lnTo>
                <a:lnTo>
                  <a:pt x="93318" y="8390"/>
                </a:lnTo>
                <a:lnTo>
                  <a:pt x="100235" y="6413"/>
                </a:lnTo>
                <a:lnTo>
                  <a:pt x="107703" y="4143"/>
                </a:lnTo>
                <a:lnTo>
                  <a:pt x="113635" y="2629"/>
                </a:lnTo>
                <a:lnTo>
                  <a:pt x="122765" y="947"/>
                </a:lnTo>
                <a:lnTo>
                  <a:pt x="133261" y="0"/>
                </a:lnTo>
                <a:lnTo>
                  <a:pt x="136387" y="819"/>
                </a:lnTo>
                <a:lnTo>
                  <a:pt x="145340" y="5571"/>
                </a:lnTo>
                <a:lnTo>
                  <a:pt x="151143" y="7017"/>
                </a:lnTo>
                <a:lnTo>
                  <a:pt x="153072" y="8355"/>
                </a:lnTo>
                <a:lnTo>
                  <a:pt x="154358" y="10199"/>
                </a:lnTo>
                <a:lnTo>
                  <a:pt x="155786" y="14789"/>
                </a:lnTo>
                <a:lnTo>
                  <a:pt x="156421" y="20004"/>
                </a:lnTo>
                <a:lnTo>
                  <a:pt x="156591" y="22728"/>
                </a:lnTo>
                <a:lnTo>
                  <a:pt x="156779" y="28295"/>
                </a:lnTo>
                <a:lnTo>
                  <a:pt x="155877" y="31113"/>
                </a:lnTo>
                <a:lnTo>
                  <a:pt x="154323" y="33944"/>
                </a:lnTo>
                <a:lnTo>
                  <a:pt x="152334" y="36784"/>
                </a:lnTo>
                <a:lnTo>
                  <a:pt x="150056" y="40582"/>
                </a:lnTo>
                <a:lnTo>
                  <a:pt x="147584" y="45019"/>
                </a:lnTo>
                <a:lnTo>
                  <a:pt x="144985" y="49882"/>
                </a:lnTo>
                <a:lnTo>
                  <a:pt x="141346" y="55029"/>
                </a:lnTo>
                <a:lnTo>
                  <a:pt x="137016" y="60366"/>
                </a:lnTo>
                <a:lnTo>
                  <a:pt x="132223" y="65828"/>
                </a:lnTo>
                <a:lnTo>
                  <a:pt x="127124" y="70422"/>
                </a:lnTo>
                <a:lnTo>
                  <a:pt x="121819" y="74438"/>
                </a:lnTo>
                <a:lnTo>
                  <a:pt x="116378" y="78067"/>
                </a:lnTo>
                <a:lnTo>
                  <a:pt x="110845" y="82392"/>
                </a:lnTo>
                <a:lnTo>
                  <a:pt x="105251" y="87180"/>
                </a:lnTo>
                <a:lnTo>
                  <a:pt x="99618" y="92277"/>
                </a:lnTo>
                <a:lnTo>
                  <a:pt x="93957" y="96627"/>
                </a:lnTo>
                <a:lnTo>
                  <a:pt x="88278" y="100481"/>
                </a:lnTo>
                <a:lnTo>
                  <a:pt x="82587" y="104001"/>
                </a:lnTo>
                <a:lnTo>
                  <a:pt x="74983" y="109206"/>
                </a:lnTo>
                <a:lnTo>
                  <a:pt x="56374" y="122609"/>
                </a:lnTo>
                <a:lnTo>
                  <a:pt x="45125" y="130184"/>
                </a:lnTo>
                <a:lnTo>
                  <a:pt x="19926" y="146220"/>
                </a:lnTo>
                <a:lnTo>
                  <a:pt x="11301" y="152592"/>
                </a:lnTo>
                <a:lnTo>
                  <a:pt x="5552" y="157793"/>
                </a:lnTo>
                <a:lnTo>
                  <a:pt x="1719" y="162212"/>
                </a:lnTo>
                <a:lnTo>
                  <a:pt x="116" y="165159"/>
                </a:lnTo>
                <a:lnTo>
                  <a:pt x="0" y="167123"/>
                </a:lnTo>
                <a:lnTo>
                  <a:pt x="875" y="168432"/>
                </a:lnTo>
                <a:lnTo>
                  <a:pt x="2410" y="168353"/>
                </a:lnTo>
                <a:lnTo>
                  <a:pt x="4387" y="167347"/>
                </a:lnTo>
                <a:lnTo>
                  <a:pt x="6657" y="165724"/>
                </a:lnTo>
                <a:lnTo>
                  <a:pt x="11980" y="164642"/>
                </a:lnTo>
                <a:lnTo>
                  <a:pt x="19340" y="163921"/>
                </a:lnTo>
                <a:lnTo>
                  <a:pt x="28056" y="163440"/>
                </a:lnTo>
                <a:lnTo>
                  <a:pt x="40534" y="162167"/>
                </a:lnTo>
                <a:lnTo>
                  <a:pt x="72178" y="158213"/>
                </a:lnTo>
                <a:lnTo>
                  <a:pt x="86141" y="156777"/>
                </a:lnTo>
                <a:lnTo>
                  <a:pt x="98308" y="155820"/>
                </a:lnTo>
                <a:lnTo>
                  <a:pt x="109275" y="155182"/>
                </a:lnTo>
                <a:lnTo>
                  <a:pt x="141783" y="154473"/>
                </a:lnTo>
                <a:lnTo>
                  <a:pt x="161119" y="154284"/>
                </a:lnTo>
                <a:lnTo>
                  <a:pt x="176867" y="155111"/>
                </a:lnTo>
                <a:lnTo>
                  <a:pt x="190225" y="156614"/>
                </a:lnTo>
                <a:lnTo>
                  <a:pt x="201986" y="158569"/>
                </a:lnTo>
                <a:lnTo>
                  <a:pt x="212685" y="158920"/>
                </a:lnTo>
                <a:lnTo>
                  <a:pt x="222674" y="158201"/>
                </a:lnTo>
                <a:lnTo>
                  <a:pt x="232193" y="156769"/>
                </a:lnTo>
                <a:lnTo>
                  <a:pt x="240442" y="156767"/>
                </a:lnTo>
                <a:lnTo>
                  <a:pt x="247847" y="157718"/>
                </a:lnTo>
                <a:lnTo>
                  <a:pt x="254689" y="159305"/>
                </a:lnTo>
                <a:lnTo>
                  <a:pt x="262108" y="160363"/>
                </a:lnTo>
                <a:lnTo>
                  <a:pt x="269911" y="161068"/>
                </a:lnTo>
                <a:lnTo>
                  <a:pt x="277970" y="161538"/>
                </a:lnTo>
                <a:lnTo>
                  <a:pt x="292006" y="162061"/>
                </a:lnTo>
                <a:lnTo>
                  <a:pt x="311987" y="162396"/>
                </a:lnTo>
                <a:lnTo>
                  <a:pt x="315546" y="163376"/>
                </a:lnTo>
                <a:lnTo>
                  <a:pt x="325106" y="168353"/>
                </a:lnTo>
                <a:lnTo>
                  <a:pt x="331052" y="169852"/>
                </a:lnTo>
                <a:lnTo>
                  <a:pt x="336870" y="170518"/>
                </a:lnTo>
                <a:lnTo>
                  <a:pt x="345524" y="1710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70"/>
          <p:cNvSpPr/>
          <p:nvPr/>
        </p:nvSpPr>
        <p:spPr>
          <a:xfrm>
            <a:off x="3123247" y="2528887"/>
            <a:ext cx="531496" cy="582931"/>
          </a:xfrm>
          <a:custGeom>
            <a:avLst/>
            <a:gdLst/>
            <a:ahLst/>
            <a:cxnLst/>
            <a:rect l="0" t="0" r="0" b="0"/>
            <a:pathLst>
              <a:path w="531496" h="582931">
                <a:moveTo>
                  <a:pt x="531495" y="0"/>
                </a:moveTo>
                <a:lnTo>
                  <a:pt x="254377" y="0"/>
                </a:lnTo>
                <a:lnTo>
                  <a:pt x="219115" y="953"/>
                </a:lnTo>
                <a:lnTo>
                  <a:pt x="190844" y="2540"/>
                </a:lnTo>
                <a:lnTo>
                  <a:pt x="138462" y="6785"/>
                </a:lnTo>
                <a:lnTo>
                  <a:pt x="122498" y="8731"/>
                </a:lnTo>
                <a:lnTo>
                  <a:pt x="112229" y="12770"/>
                </a:lnTo>
                <a:lnTo>
                  <a:pt x="109109" y="15181"/>
                </a:lnTo>
                <a:lnTo>
                  <a:pt x="107030" y="17741"/>
                </a:lnTo>
                <a:lnTo>
                  <a:pt x="103766" y="23125"/>
                </a:lnTo>
                <a:lnTo>
                  <a:pt x="89363" y="40028"/>
                </a:lnTo>
                <a:lnTo>
                  <a:pt x="84898" y="52394"/>
                </a:lnTo>
                <a:lnTo>
                  <a:pt x="77103" y="72499"/>
                </a:lnTo>
                <a:lnTo>
                  <a:pt x="72368" y="89689"/>
                </a:lnTo>
                <a:lnTo>
                  <a:pt x="70263" y="103680"/>
                </a:lnTo>
                <a:lnTo>
                  <a:pt x="69079" y="121313"/>
                </a:lnTo>
                <a:lnTo>
                  <a:pt x="68802" y="129482"/>
                </a:lnTo>
                <a:lnTo>
                  <a:pt x="63599" y="143907"/>
                </a:lnTo>
                <a:lnTo>
                  <a:pt x="56841" y="160162"/>
                </a:lnTo>
                <a:lnTo>
                  <a:pt x="53037" y="174667"/>
                </a:lnTo>
                <a:lnTo>
                  <a:pt x="51646" y="191124"/>
                </a:lnTo>
                <a:lnTo>
                  <a:pt x="51498" y="199928"/>
                </a:lnTo>
                <a:lnTo>
                  <a:pt x="50524" y="200913"/>
                </a:lnTo>
                <a:lnTo>
                  <a:pt x="48923" y="200617"/>
                </a:lnTo>
                <a:lnTo>
                  <a:pt x="46903" y="199467"/>
                </a:lnTo>
                <a:lnTo>
                  <a:pt x="46508" y="198701"/>
                </a:lnTo>
                <a:lnTo>
                  <a:pt x="47198" y="198190"/>
                </a:lnTo>
                <a:lnTo>
                  <a:pt x="48610" y="197849"/>
                </a:lnTo>
                <a:lnTo>
                  <a:pt x="52720" y="194931"/>
                </a:lnTo>
                <a:lnTo>
                  <a:pt x="67670" y="180745"/>
                </a:lnTo>
                <a:lnTo>
                  <a:pt x="83445" y="169653"/>
                </a:lnTo>
                <a:lnTo>
                  <a:pt x="94554" y="163349"/>
                </a:lnTo>
                <a:lnTo>
                  <a:pt x="105841" y="157372"/>
                </a:lnTo>
                <a:lnTo>
                  <a:pt x="117208" y="151541"/>
                </a:lnTo>
                <a:lnTo>
                  <a:pt x="128610" y="148314"/>
                </a:lnTo>
                <a:lnTo>
                  <a:pt x="141932" y="145928"/>
                </a:lnTo>
                <a:lnTo>
                  <a:pt x="160554" y="141692"/>
                </a:lnTo>
                <a:lnTo>
                  <a:pt x="171806" y="140181"/>
                </a:lnTo>
                <a:lnTo>
                  <a:pt x="184070" y="139174"/>
                </a:lnTo>
                <a:lnTo>
                  <a:pt x="208491" y="138055"/>
                </a:lnTo>
                <a:lnTo>
                  <a:pt x="228870" y="137558"/>
                </a:lnTo>
                <a:lnTo>
                  <a:pt x="239258" y="138378"/>
                </a:lnTo>
                <a:lnTo>
                  <a:pt x="249993" y="139877"/>
                </a:lnTo>
                <a:lnTo>
                  <a:pt x="260959" y="141829"/>
                </a:lnTo>
                <a:lnTo>
                  <a:pt x="273033" y="145988"/>
                </a:lnTo>
                <a:lnTo>
                  <a:pt x="285844" y="151617"/>
                </a:lnTo>
                <a:lnTo>
                  <a:pt x="345176" y="181185"/>
                </a:lnTo>
                <a:lnTo>
                  <a:pt x="358705" y="188417"/>
                </a:lnTo>
                <a:lnTo>
                  <a:pt x="370581" y="195144"/>
                </a:lnTo>
                <a:lnTo>
                  <a:pt x="381357" y="201534"/>
                </a:lnTo>
                <a:lnTo>
                  <a:pt x="393303" y="209603"/>
                </a:lnTo>
                <a:lnTo>
                  <a:pt x="406030" y="218793"/>
                </a:lnTo>
                <a:lnTo>
                  <a:pt x="419277" y="228729"/>
                </a:lnTo>
                <a:lnTo>
                  <a:pt x="430012" y="237259"/>
                </a:lnTo>
                <a:lnTo>
                  <a:pt x="439075" y="244850"/>
                </a:lnTo>
                <a:lnTo>
                  <a:pt x="447021" y="251816"/>
                </a:lnTo>
                <a:lnTo>
                  <a:pt x="458391" y="267176"/>
                </a:lnTo>
                <a:lnTo>
                  <a:pt x="467572" y="282575"/>
                </a:lnTo>
                <a:lnTo>
                  <a:pt x="478002" y="295769"/>
                </a:lnTo>
                <a:lnTo>
                  <a:pt x="486448" y="310523"/>
                </a:lnTo>
                <a:lnTo>
                  <a:pt x="492424" y="325653"/>
                </a:lnTo>
                <a:lnTo>
                  <a:pt x="495080" y="338727"/>
                </a:lnTo>
                <a:lnTo>
                  <a:pt x="496261" y="353428"/>
                </a:lnTo>
                <a:lnTo>
                  <a:pt x="495833" y="368534"/>
                </a:lnTo>
                <a:lnTo>
                  <a:pt x="492468" y="381598"/>
                </a:lnTo>
                <a:lnTo>
                  <a:pt x="485218" y="399663"/>
                </a:lnTo>
                <a:lnTo>
                  <a:pt x="479689" y="408365"/>
                </a:lnTo>
                <a:lnTo>
                  <a:pt x="472193" y="418928"/>
                </a:lnTo>
                <a:lnTo>
                  <a:pt x="463385" y="430733"/>
                </a:lnTo>
                <a:lnTo>
                  <a:pt x="454656" y="440508"/>
                </a:lnTo>
                <a:lnTo>
                  <a:pt x="445979" y="448929"/>
                </a:lnTo>
                <a:lnTo>
                  <a:pt x="437337" y="456449"/>
                </a:lnTo>
                <a:lnTo>
                  <a:pt x="428717" y="463367"/>
                </a:lnTo>
                <a:lnTo>
                  <a:pt x="420114" y="469884"/>
                </a:lnTo>
                <a:lnTo>
                  <a:pt x="411521" y="476133"/>
                </a:lnTo>
                <a:lnTo>
                  <a:pt x="402935" y="481252"/>
                </a:lnTo>
                <a:lnTo>
                  <a:pt x="394353" y="485617"/>
                </a:lnTo>
                <a:lnTo>
                  <a:pt x="385774" y="489480"/>
                </a:lnTo>
                <a:lnTo>
                  <a:pt x="366083" y="498852"/>
                </a:lnTo>
                <a:lnTo>
                  <a:pt x="355498" y="504018"/>
                </a:lnTo>
                <a:lnTo>
                  <a:pt x="343678" y="509367"/>
                </a:lnTo>
                <a:lnTo>
                  <a:pt x="317846" y="520390"/>
                </a:lnTo>
                <a:lnTo>
                  <a:pt x="304290" y="525045"/>
                </a:lnTo>
                <a:lnTo>
                  <a:pt x="290490" y="529100"/>
                </a:lnTo>
                <a:lnTo>
                  <a:pt x="276527" y="532755"/>
                </a:lnTo>
                <a:lnTo>
                  <a:pt x="248314" y="539358"/>
                </a:lnTo>
                <a:lnTo>
                  <a:pt x="220852" y="545467"/>
                </a:lnTo>
                <a:lnTo>
                  <a:pt x="160505" y="560029"/>
                </a:lnTo>
                <a:lnTo>
                  <a:pt x="146056" y="562900"/>
                </a:lnTo>
                <a:lnTo>
                  <a:pt x="112221" y="568630"/>
                </a:lnTo>
                <a:lnTo>
                  <a:pt x="97674" y="571492"/>
                </a:lnTo>
                <a:lnTo>
                  <a:pt x="85118" y="574352"/>
                </a:lnTo>
                <a:lnTo>
                  <a:pt x="73891" y="577211"/>
                </a:lnTo>
                <a:lnTo>
                  <a:pt x="64500" y="579118"/>
                </a:lnTo>
                <a:lnTo>
                  <a:pt x="48987" y="581236"/>
                </a:lnTo>
                <a:lnTo>
                  <a:pt x="35742" y="582177"/>
                </a:lnTo>
                <a:lnTo>
                  <a:pt x="0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71"/>
          <p:cNvSpPr/>
          <p:nvPr/>
        </p:nvSpPr>
        <p:spPr>
          <a:xfrm>
            <a:off x="4128441" y="2554648"/>
            <a:ext cx="443560" cy="299591"/>
          </a:xfrm>
          <a:custGeom>
            <a:avLst/>
            <a:gdLst/>
            <a:ahLst/>
            <a:cxnLst/>
            <a:rect l="0" t="0" r="0" b="0"/>
            <a:pathLst>
              <a:path w="443560" h="299591">
                <a:moveTo>
                  <a:pt x="57796" y="68537"/>
                </a:moveTo>
                <a:lnTo>
                  <a:pt x="86167" y="40166"/>
                </a:lnTo>
                <a:lnTo>
                  <a:pt x="90045" y="38193"/>
                </a:lnTo>
                <a:lnTo>
                  <a:pt x="104605" y="34463"/>
                </a:lnTo>
                <a:lnTo>
                  <a:pt x="115430" y="30215"/>
                </a:lnTo>
                <a:lnTo>
                  <a:pt x="126591" y="25152"/>
                </a:lnTo>
                <a:lnTo>
                  <a:pt x="149278" y="14141"/>
                </a:lnTo>
                <a:lnTo>
                  <a:pt x="166394" y="5641"/>
                </a:lnTo>
                <a:lnTo>
                  <a:pt x="177817" y="2483"/>
                </a:lnTo>
                <a:lnTo>
                  <a:pt x="189243" y="1079"/>
                </a:lnTo>
                <a:lnTo>
                  <a:pt x="200672" y="456"/>
                </a:lnTo>
                <a:lnTo>
                  <a:pt x="217182" y="178"/>
                </a:lnTo>
                <a:lnTo>
                  <a:pt x="249723" y="0"/>
                </a:lnTo>
                <a:lnTo>
                  <a:pt x="255280" y="938"/>
                </a:lnTo>
                <a:lnTo>
                  <a:pt x="263994" y="4520"/>
                </a:lnTo>
                <a:lnTo>
                  <a:pt x="274255" y="11892"/>
                </a:lnTo>
                <a:lnTo>
                  <a:pt x="283328" y="20109"/>
                </a:lnTo>
                <a:lnTo>
                  <a:pt x="292048" y="28576"/>
                </a:lnTo>
                <a:lnTo>
                  <a:pt x="293975" y="31418"/>
                </a:lnTo>
                <a:lnTo>
                  <a:pt x="296114" y="37117"/>
                </a:lnTo>
                <a:lnTo>
                  <a:pt x="297065" y="45365"/>
                </a:lnTo>
                <a:lnTo>
                  <a:pt x="297319" y="50231"/>
                </a:lnTo>
                <a:lnTo>
                  <a:pt x="297600" y="60719"/>
                </a:lnTo>
                <a:lnTo>
                  <a:pt x="297676" y="66182"/>
                </a:lnTo>
                <a:lnTo>
                  <a:pt x="296773" y="71729"/>
                </a:lnTo>
                <a:lnTo>
                  <a:pt x="295219" y="77333"/>
                </a:lnTo>
                <a:lnTo>
                  <a:pt x="293230" y="82973"/>
                </a:lnTo>
                <a:lnTo>
                  <a:pt x="290952" y="88638"/>
                </a:lnTo>
                <a:lnTo>
                  <a:pt x="288481" y="94320"/>
                </a:lnTo>
                <a:lnTo>
                  <a:pt x="285881" y="100013"/>
                </a:lnTo>
                <a:lnTo>
                  <a:pt x="282243" y="106666"/>
                </a:lnTo>
                <a:lnTo>
                  <a:pt x="277912" y="113959"/>
                </a:lnTo>
                <a:lnTo>
                  <a:pt x="273120" y="121678"/>
                </a:lnTo>
                <a:lnTo>
                  <a:pt x="268020" y="128729"/>
                </a:lnTo>
                <a:lnTo>
                  <a:pt x="262716" y="135335"/>
                </a:lnTo>
                <a:lnTo>
                  <a:pt x="257274" y="141644"/>
                </a:lnTo>
                <a:lnTo>
                  <a:pt x="250788" y="147755"/>
                </a:lnTo>
                <a:lnTo>
                  <a:pt x="243608" y="153734"/>
                </a:lnTo>
                <a:lnTo>
                  <a:pt x="235963" y="159625"/>
                </a:lnTo>
                <a:lnTo>
                  <a:pt x="228009" y="166409"/>
                </a:lnTo>
                <a:lnTo>
                  <a:pt x="219849" y="173790"/>
                </a:lnTo>
                <a:lnTo>
                  <a:pt x="204115" y="188658"/>
                </a:lnTo>
                <a:lnTo>
                  <a:pt x="190771" y="201616"/>
                </a:lnTo>
                <a:lnTo>
                  <a:pt x="182641" y="207739"/>
                </a:lnTo>
                <a:lnTo>
                  <a:pt x="173411" y="213726"/>
                </a:lnTo>
                <a:lnTo>
                  <a:pt x="163448" y="219622"/>
                </a:lnTo>
                <a:lnTo>
                  <a:pt x="144757" y="231253"/>
                </a:lnTo>
                <a:lnTo>
                  <a:pt x="135773" y="237022"/>
                </a:lnTo>
                <a:lnTo>
                  <a:pt x="125973" y="243725"/>
                </a:lnTo>
                <a:lnTo>
                  <a:pt x="104924" y="258793"/>
                </a:lnTo>
                <a:lnTo>
                  <a:pt x="94930" y="264907"/>
                </a:lnTo>
                <a:lnTo>
                  <a:pt x="85410" y="269935"/>
                </a:lnTo>
                <a:lnTo>
                  <a:pt x="60898" y="281563"/>
                </a:lnTo>
                <a:lnTo>
                  <a:pt x="47744" y="287040"/>
                </a:lnTo>
                <a:lnTo>
                  <a:pt x="35549" y="289474"/>
                </a:lnTo>
                <a:lnTo>
                  <a:pt x="23779" y="293096"/>
                </a:lnTo>
                <a:lnTo>
                  <a:pt x="13150" y="296928"/>
                </a:lnTo>
                <a:lnTo>
                  <a:pt x="0" y="299590"/>
                </a:lnTo>
                <a:lnTo>
                  <a:pt x="215" y="298772"/>
                </a:lnTo>
                <a:lnTo>
                  <a:pt x="2995" y="295324"/>
                </a:lnTo>
                <a:lnTo>
                  <a:pt x="14465" y="288027"/>
                </a:lnTo>
                <a:lnTo>
                  <a:pt x="24568" y="285150"/>
                </a:lnTo>
                <a:lnTo>
                  <a:pt x="35408" y="283872"/>
                </a:lnTo>
                <a:lnTo>
                  <a:pt x="46576" y="283304"/>
                </a:lnTo>
                <a:lnTo>
                  <a:pt x="77226" y="282984"/>
                </a:lnTo>
                <a:lnTo>
                  <a:pt x="89799" y="281986"/>
                </a:lnTo>
                <a:lnTo>
                  <a:pt x="102944" y="280369"/>
                </a:lnTo>
                <a:lnTo>
                  <a:pt x="116470" y="278338"/>
                </a:lnTo>
                <a:lnTo>
                  <a:pt x="128344" y="276984"/>
                </a:lnTo>
                <a:lnTo>
                  <a:pt x="139118" y="276082"/>
                </a:lnTo>
                <a:lnTo>
                  <a:pt x="149158" y="275480"/>
                </a:lnTo>
                <a:lnTo>
                  <a:pt x="161566" y="276031"/>
                </a:lnTo>
                <a:lnTo>
                  <a:pt x="175554" y="277352"/>
                </a:lnTo>
                <a:lnTo>
                  <a:pt x="248168" y="286314"/>
                </a:lnTo>
                <a:lnTo>
                  <a:pt x="264721" y="288016"/>
                </a:lnTo>
                <a:lnTo>
                  <a:pt x="278613" y="289152"/>
                </a:lnTo>
                <a:lnTo>
                  <a:pt x="290733" y="289908"/>
                </a:lnTo>
                <a:lnTo>
                  <a:pt x="321978" y="290749"/>
                </a:lnTo>
                <a:lnTo>
                  <a:pt x="443559" y="2914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72"/>
          <p:cNvSpPr/>
          <p:nvPr/>
        </p:nvSpPr>
        <p:spPr>
          <a:xfrm>
            <a:off x="4829175" y="2554605"/>
            <a:ext cx="68580" cy="240031"/>
          </a:xfrm>
          <a:custGeom>
            <a:avLst/>
            <a:gdLst/>
            <a:ahLst/>
            <a:cxnLst/>
            <a:rect l="0" t="0" r="0" b="0"/>
            <a:pathLst>
              <a:path w="68580" h="240031">
                <a:moveTo>
                  <a:pt x="0" y="0"/>
                </a:moveTo>
                <a:lnTo>
                  <a:pt x="0" y="26693"/>
                </a:lnTo>
                <a:lnTo>
                  <a:pt x="952" y="32083"/>
                </a:lnTo>
                <a:lnTo>
                  <a:pt x="2540" y="38534"/>
                </a:lnTo>
                <a:lnTo>
                  <a:pt x="6843" y="54273"/>
                </a:lnTo>
                <a:lnTo>
                  <a:pt x="20150" y="106477"/>
                </a:lnTo>
                <a:lnTo>
                  <a:pt x="22006" y="115752"/>
                </a:lnTo>
                <a:lnTo>
                  <a:pt x="23243" y="123841"/>
                </a:lnTo>
                <a:lnTo>
                  <a:pt x="24068" y="131138"/>
                </a:lnTo>
                <a:lnTo>
                  <a:pt x="26523" y="137907"/>
                </a:lnTo>
                <a:lnTo>
                  <a:pt x="30064" y="144326"/>
                </a:lnTo>
                <a:lnTo>
                  <a:pt x="34330" y="150509"/>
                </a:lnTo>
                <a:lnTo>
                  <a:pt x="37174" y="156537"/>
                </a:lnTo>
                <a:lnTo>
                  <a:pt x="39070" y="162460"/>
                </a:lnTo>
                <a:lnTo>
                  <a:pt x="40334" y="168314"/>
                </a:lnTo>
                <a:lnTo>
                  <a:pt x="42129" y="174122"/>
                </a:lnTo>
                <a:lnTo>
                  <a:pt x="44278" y="179899"/>
                </a:lnTo>
                <a:lnTo>
                  <a:pt x="46664" y="185655"/>
                </a:lnTo>
                <a:lnTo>
                  <a:pt x="49207" y="192350"/>
                </a:lnTo>
                <a:lnTo>
                  <a:pt x="54572" y="207408"/>
                </a:lnTo>
                <a:lnTo>
                  <a:pt x="57336" y="213520"/>
                </a:lnTo>
                <a:lnTo>
                  <a:pt x="60131" y="218546"/>
                </a:lnTo>
                <a:lnTo>
                  <a:pt x="66911" y="228907"/>
                </a:lnTo>
                <a:lnTo>
                  <a:pt x="67838" y="232864"/>
                </a:lnTo>
                <a:lnTo>
                  <a:pt x="68579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73"/>
          <p:cNvSpPr/>
          <p:nvPr/>
        </p:nvSpPr>
        <p:spPr>
          <a:xfrm>
            <a:off x="4837747" y="2597467"/>
            <a:ext cx="257176" cy="377191"/>
          </a:xfrm>
          <a:custGeom>
            <a:avLst/>
            <a:gdLst/>
            <a:ahLst/>
            <a:cxnLst/>
            <a:rect l="0" t="0" r="0" b="0"/>
            <a:pathLst>
              <a:path w="257176" h="377191">
                <a:moveTo>
                  <a:pt x="257175" y="0"/>
                </a:moveTo>
                <a:lnTo>
                  <a:pt x="237862" y="19313"/>
                </a:lnTo>
                <a:lnTo>
                  <a:pt x="231764" y="27951"/>
                </a:lnTo>
                <a:lnTo>
                  <a:pt x="225879" y="37188"/>
                </a:lnTo>
                <a:lnTo>
                  <a:pt x="220088" y="44468"/>
                </a:lnTo>
                <a:lnTo>
                  <a:pt x="214340" y="53419"/>
                </a:lnTo>
                <a:lnTo>
                  <a:pt x="207657" y="63747"/>
                </a:lnTo>
                <a:lnTo>
                  <a:pt x="203208" y="69168"/>
                </a:lnTo>
                <a:lnTo>
                  <a:pt x="198337" y="74687"/>
                </a:lnTo>
                <a:lnTo>
                  <a:pt x="187469" y="90749"/>
                </a:lnTo>
                <a:lnTo>
                  <a:pt x="155074" y="141615"/>
                </a:lnTo>
                <a:lnTo>
                  <a:pt x="110197" y="208038"/>
                </a:lnTo>
                <a:lnTo>
                  <a:pt x="67074" y="270579"/>
                </a:lnTo>
                <a:lnTo>
                  <a:pt x="54241" y="289923"/>
                </a:lnTo>
                <a:lnTo>
                  <a:pt x="14651" y="350785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74"/>
          <p:cNvSpPr/>
          <p:nvPr/>
        </p:nvSpPr>
        <p:spPr>
          <a:xfrm>
            <a:off x="5120755" y="2803207"/>
            <a:ext cx="214198" cy="126894"/>
          </a:xfrm>
          <a:custGeom>
            <a:avLst/>
            <a:gdLst/>
            <a:ahLst/>
            <a:cxnLst/>
            <a:rect l="0" t="0" r="0" b="0"/>
            <a:pathLst>
              <a:path w="214198" h="126894">
                <a:moveTo>
                  <a:pt x="51320" y="0"/>
                </a:moveTo>
                <a:lnTo>
                  <a:pt x="46769" y="0"/>
                </a:lnTo>
                <a:lnTo>
                  <a:pt x="44476" y="1905"/>
                </a:lnTo>
                <a:lnTo>
                  <a:pt x="41994" y="5080"/>
                </a:lnTo>
                <a:lnTo>
                  <a:pt x="39388" y="9102"/>
                </a:lnTo>
                <a:lnTo>
                  <a:pt x="35745" y="15593"/>
                </a:lnTo>
                <a:lnTo>
                  <a:pt x="26618" y="32965"/>
                </a:lnTo>
                <a:lnTo>
                  <a:pt x="23422" y="40074"/>
                </a:lnTo>
                <a:lnTo>
                  <a:pt x="21291" y="45766"/>
                </a:lnTo>
                <a:lnTo>
                  <a:pt x="19870" y="50513"/>
                </a:lnTo>
                <a:lnTo>
                  <a:pt x="17971" y="55583"/>
                </a:lnTo>
                <a:lnTo>
                  <a:pt x="15752" y="60868"/>
                </a:lnTo>
                <a:lnTo>
                  <a:pt x="13320" y="66296"/>
                </a:lnTo>
                <a:lnTo>
                  <a:pt x="11699" y="70868"/>
                </a:lnTo>
                <a:lnTo>
                  <a:pt x="10618" y="74868"/>
                </a:lnTo>
                <a:lnTo>
                  <a:pt x="9898" y="78487"/>
                </a:lnTo>
                <a:lnTo>
                  <a:pt x="8466" y="81852"/>
                </a:lnTo>
                <a:lnTo>
                  <a:pt x="6558" y="85048"/>
                </a:lnTo>
                <a:lnTo>
                  <a:pt x="4334" y="88131"/>
                </a:lnTo>
                <a:lnTo>
                  <a:pt x="2850" y="91139"/>
                </a:lnTo>
                <a:lnTo>
                  <a:pt x="1862" y="94097"/>
                </a:lnTo>
                <a:lnTo>
                  <a:pt x="1202" y="97021"/>
                </a:lnTo>
                <a:lnTo>
                  <a:pt x="763" y="99923"/>
                </a:lnTo>
                <a:lnTo>
                  <a:pt x="471" y="102811"/>
                </a:lnTo>
                <a:lnTo>
                  <a:pt x="275" y="105688"/>
                </a:lnTo>
                <a:lnTo>
                  <a:pt x="145" y="108559"/>
                </a:lnTo>
                <a:lnTo>
                  <a:pt x="0" y="114288"/>
                </a:lnTo>
                <a:lnTo>
                  <a:pt x="914" y="117150"/>
                </a:lnTo>
                <a:lnTo>
                  <a:pt x="2476" y="120010"/>
                </a:lnTo>
                <a:lnTo>
                  <a:pt x="4470" y="122869"/>
                </a:lnTo>
                <a:lnTo>
                  <a:pt x="6751" y="124775"/>
                </a:lnTo>
                <a:lnTo>
                  <a:pt x="9225" y="126046"/>
                </a:lnTo>
                <a:lnTo>
                  <a:pt x="11827" y="126893"/>
                </a:lnTo>
                <a:lnTo>
                  <a:pt x="17371" y="126506"/>
                </a:lnTo>
                <a:lnTo>
                  <a:pt x="24877" y="125295"/>
                </a:lnTo>
                <a:lnTo>
                  <a:pt x="33691" y="123535"/>
                </a:lnTo>
                <a:lnTo>
                  <a:pt x="86665" y="116499"/>
                </a:lnTo>
                <a:lnTo>
                  <a:pt x="166885" y="106908"/>
                </a:lnTo>
                <a:lnTo>
                  <a:pt x="189359" y="104665"/>
                </a:lnTo>
                <a:lnTo>
                  <a:pt x="214197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75"/>
          <p:cNvSpPr/>
          <p:nvPr/>
        </p:nvSpPr>
        <p:spPr>
          <a:xfrm>
            <a:off x="5257800" y="2820352"/>
            <a:ext cx="102871" cy="274321"/>
          </a:xfrm>
          <a:custGeom>
            <a:avLst/>
            <a:gdLst/>
            <a:ahLst/>
            <a:cxnLst/>
            <a:rect l="0" t="0" r="0" b="0"/>
            <a:pathLst>
              <a:path w="102871" h="274321">
                <a:moveTo>
                  <a:pt x="102870" y="0"/>
                </a:moveTo>
                <a:lnTo>
                  <a:pt x="98319" y="9102"/>
                </a:lnTo>
                <a:lnTo>
                  <a:pt x="96026" y="11783"/>
                </a:lnTo>
                <a:lnTo>
                  <a:pt x="93545" y="13570"/>
                </a:lnTo>
                <a:lnTo>
                  <a:pt x="90938" y="14762"/>
                </a:lnTo>
                <a:lnTo>
                  <a:pt x="88248" y="18414"/>
                </a:lnTo>
                <a:lnTo>
                  <a:pt x="85502" y="23706"/>
                </a:lnTo>
                <a:lnTo>
                  <a:pt x="82718" y="30092"/>
                </a:lnTo>
                <a:lnTo>
                  <a:pt x="80863" y="36253"/>
                </a:lnTo>
                <a:lnTo>
                  <a:pt x="79626" y="42267"/>
                </a:lnTo>
                <a:lnTo>
                  <a:pt x="78802" y="48180"/>
                </a:lnTo>
                <a:lnTo>
                  <a:pt x="76347" y="54028"/>
                </a:lnTo>
                <a:lnTo>
                  <a:pt x="72805" y="59831"/>
                </a:lnTo>
                <a:lnTo>
                  <a:pt x="68539" y="65605"/>
                </a:lnTo>
                <a:lnTo>
                  <a:pt x="64743" y="71359"/>
                </a:lnTo>
                <a:lnTo>
                  <a:pt x="61259" y="77100"/>
                </a:lnTo>
                <a:lnTo>
                  <a:pt x="57984" y="82833"/>
                </a:lnTo>
                <a:lnTo>
                  <a:pt x="55801" y="89512"/>
                </a:lnTo>
                <a:lnTo>
                  <a:pt x="54346" y="96822"/>
                </a:lnTo>
                <a:lnTo>
                  <a:pt x="53375" y="104553"/>
                </a:lnTo>
                <a:lnTo>
                  <a:pt x="51776" y="112565"/>
                </a:lnTo>
                <a:lnTo>
                  <a:pt x="49757" y="120763"/>
                </a:lnTo>
                <a:lnTo>
                  <a:pt x="47459" y="129086"/>
                </a:lnTo>
                <a:lnTo>
                  <a:pt x="44022" y="139398"/>
                </a:lnTo>
                <a:lnTo>
                  <a:pt x="35123" y="163555"/>
                </a:lnTo>
                <a:lnTo>
                  <a:pt x="31034" y="175712"/>
                </a:lnTo>
                <a:lnTo>
                  <a:pt x="27357" y="187626"/>
                </a:lnTo>
                <a:lnTo>
                  <a:pt x="20731" y="210072"/>
                </a:lnTo>
                <a:lnTo>
                  <a:pt x="14611" y="229573"/>
                </a:lnTo>
                <a:lnTo>
                  <a:pt x="11645" y="237821"/>
                </a:lnTo>
                <a:lnTo>
                  <a:pt x="8716" y="245225"/>
                </a:lnTo>
                <a:lnTo>
                  <a:pt x="5810" y="252066"/>
                </a:lnTo>
                <a:lnTo>
                  <a:pt x="3873" y="257579"/>
                </a:lnTo>
                <a:lnTo>
                  <a:pt x="2582" y="262207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76"/>
          <p:cNvSpPr/>
          <p:nvPr/>
        </p:nvSpPr>
        <p:spPr>
          <a:xfrm>
            <a:off x="5729287" y="2931795"/>
            <a:ext cx="300039" cy="17145"/>
          </a:xfrm>
          <a:custGeom>
            <a:avLst/>
            <a:gdLst/>
            <a:ahLst/>
            <a:cxnLst/>
            <a:rect l="0" t="0" r="0" b="0"/>
            <a:pathLst>
              <a:path w="300039" h="17145">
                <a:moveTo>
                  <a:pt x="0" y="17144"/>
                </a:moveTo>
                <a:lnTo>
                  <a:pt x="9102" y="17144"/>
                </a:lnTo>
                <a:lnTo>
                  <a:pt x="13688" y="16192"/>
                </a:lnTo>
                <a:lnTo>
                  <a:pt x="18650" y="14605"/>
                </a:lnTo>
                <a:lnTo>
                  <a:pt x="23864" y="12594"/>
                </a:lnTo>
                <a:lnTo>
                  <a:pt x="29244" y="11253"/>
                </a:lnTo>
                <a:lnTo>
                  <a:pt x="34736" y="10359"/>
                </a:lnTo>
                <a:lnTo>
                  <a:pt x="40302" y="9764"/>
                </a:lnTo>
                <a:lnTo>
                  <a:pt x="46871" y="9367"/>
                </a:lnTo>
                <a:lnTo>
                  <a:pt x="61789" y="8925"/>
                </a:lnTo>
                <a:lnTo>
                  <a:pt x="70720" y="7855"/>
                </a:lnTo>
                <a:lnTo>
                  <a:pt x="80484" y="6189"/>
                </a:lnTo>
                <a:lnTo>
                  <a:pt x="90804" y="4126"/>
                </a:lnTo>
                <a:lnTo>
                  <a:pt x="100541" y="2750"/>
                </a:lnTo>
                <a:lnTo>
                  <a:pt x="109889" y="1833"/>
                </a:lnTo>
                <a:lnTo>
                  <a:pt x="118980" y="1222"/>
                </a:lnTo>
                <a:lnTo>
                  <a:pt x="159560" y="543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77"/>
          <p:cNvSpPr/>
          <p:nvPr/>
        </p:nvSpPr>
        <p:spPr>
          <a:xfrm>
            <a:off x="5840729" y="2854673"/>
            <a:ext cx="291467" cy="8542"/>
          </a:xfrm>
          <a:custGeom>
            <a:avLst/>
            <a:gdLst/>
            <a:ahLst/>
            <a:cxnLst/>
            <a:rect l="0" t="0" r="0" b="0"/>
            <a:pathLst>
              <a:path w="291467" h="8542">
                <a:moveTo>
                  <a:pt x="0" y="8541"/>
                </a:moveTo>
                <a:lnTo>
                  <a:pt x="9103" y="3991"/>
                </a:lnTo>
                <a:lnTo>
                  <a:pt x="12736" y="2650"/>
                </a:lnTo>
                <a:lnTo>
                  <a:pt x="16111" y="1756"/>
                </a:lnTo>
                <a:lnTo>
                  <a:pt x="19313" y="1161"/>
                </a:lnTo>
                <a:lnTo>
                  <a:pt x="24306" y="764"/>
                </a:lnTo>
                <a:lnTo>
                  <a:pt x="30491" y="499"/>
                </a:lnTo>
                <a:lnTo>
                  <a:pt x="51849" y="74"/>
                </a:lnTo>
                <a:lnTo>
                  <a:pt x="107650" y="0"/>
                </a:lnTo>
                <a:lnTo>
                  <a:pt x="131775" y="942"/>
                </a:lnTo>
                <a:lnTo>
                  <a:pt x="156430" y="2523"/>
                </a:lnTo>
                <a:lnTo>
                  <a:pt x="181439" y="4529"/>
                </a:lnTo>
                <a:lnTo>
                  <a:pt x="201922" y="5867"/>
                </a:lnTo>
                <a:lnTo>
                  <a:pt x="219387" y="6758"/>
                </a:lnTo>
                <a:lnTo>
                  <a:pt x="291466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78"/>
          <p:cNvSpPr/>
          <p:nvPr/>
        </p:nvSpPr>
        <p:spPr>
          <a:xfrm>
            <a:off x="6295072" y="2743200"/>
            <a:ext cx="34282" cy="308611"/>
          </a:xfrm>
          <a:custGeom>
            <a:avLst/>
            <a:gdLst/>
            <a:ahLst/>
            <a:cxnLst/>
            <a:rect l="0" t="0" r="0" b="0"/>
            <a:pathLst>
              <a:path w="34282" h="308611">
                <a:moveTo>
                  <a:pt x="17145" y="0"/>
                </a:moveTo>
                <a:lnTo>
                  <a:pt x="30259" y="0"/>
                </a:lnTo>
                <a:lnTo>
                  <a:pt x="31603" y="952"/>
                </a:lnTo>
                <a:lnTo>
                  <a:pt x="32499" y="2539"/>
                </a:lnTo>
                <a:lnTo>
                  <a:pt x="33095" y="4551"/>
                </a:lnTo>
                <a:lnTo>
                  <a:pt x="33494" y="8748"/>
                </a:lnTo>
                <a:lnTo>
                  <a:pt x="33759" y="14405"/>
                </a:lnTo>
                <a:lnTo>
                  <a:pt x="34185" y="34912"/>
                </a:lnTo>
                <a:lnTo>
                  <a:pt x="34281" y="110313"/>
                </a:lnTo>
                <a:lnTo>
                  <a:pt x="33332" y="121167"/>
                </a:lnTo>
                <a:lnTo>
                  <a:pt x="31746" y="133165"/>
                </a:lnTo>
                <a:lnTo>
                  <a:pt x="29736" y="145927"/>
                </a:lnTo>
                <a:lnTo>
                  <a:pt x="28397" y="156339"/>
                </a:lnTo>
                <a:lnTo>
                  <a:pt x="27504" y="165186"/>
                </a:lnTo>
                <a:lnTo>
                  <a:pt x="26908" y="172989"/>
                </a:lnTo>
                <a:lnTo>
                  <a:pt x="26512" y="180096"/>
                </a:lnTo>
                <a:lnTo>
                  <a:pt x="26070" y="193072"/>
                </a:lnTo>
                <a:lnTo>
                  <a:pt x="25000" y="201105"/>
                </a:lnTo>
                <a:lnTo>
                  <a:pt x="23334" y="210270"/>
                </a:lnTo>
                <a:lnTo>
                  <a:pt x="21271" y="220190"/>
                </a:lnTo>
                <a:lnTo>
                  <a:pt x="19896" y="227756"/>
                </a:lnTo>
                <a:lnTo>
                  <a:pt x="18979" y="233752"/>
                </a:lnTo>
                <a:lnTo>
                  <a:pt x="18368" y="238702"/>
                </a:lnTo>
                <a:lnTo>
                  <a:pt x="17007" y="242954"/>
                </a:lnTo>
                <a:lnTo>
                  <a:pt x="15149" y="246742"/>
                </a:lnTo>
                <a:lnTo>
                  <a:pt x="12956" y="250220"/>
                </a:lnTo>
                <a:lnTo>
                  <a:pt x="10543" y="257300"/>
                </a:lnTo>
                <a:lnTo>
                  <a:pt x="7981" y="266784"/>
                </a:lnTo>
                <a:lnTo>
                  <a:pt x="1576" y="293468"/>
                </a:lnTo>
                <a:lnTo>
                  <a:pt x="701" y="299658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79"/>
          <p:cNvSpPr/>
          <p:nvPr/>
        </p:nvSpPr>
        <p:spPr>
          <a:xfrm>
            <a:off x="6562110" y="2786111"/>
            <a:ext cx="29325" cy="342852"/>
          </a:xfrm>
          <a:custGeom>
            <a:avLst/>
            <a:gdLst/>
            <a:ahLst/>
            <a:cxnLst/>
            <a:rect l="0" t="0" r="0" b="0"/>
            <a:pathLst>
              <a:path w="29325" h="342852">
                <a:moveTo>
                  <a:pt x="7282" y="25669"/>
                </a:moveTo>
                <a:lnTo>
                  <a:pt x="16384" y="16567"/>
                </a:lnTo>
                <a:lnTo>
                  <a:pt x="19065" y="12933"/>
                </a:lnTo>
                <a:lnTo>
                  <a:pt x="20852" y="9559"/>
                </a:lnTo>
                <a:lnTo>
                  <a:pt x="24218" y="513"/>
                </a:lnTo>
                <a:lnTo>
                  <a:pt x="25240" y="326"/>
                </a:lnTo>
                <a:lnTo>
                  <a:pt x="26874" y="201"/>
                </a:lnTo>
                <a:lnTo>
                  <a:pt x="28916" y="118"/>
                </a:lnTo>
                <a:lnTo>
                  <a:pt x="29324" y="62"/>
                </a:lnTo>
                <a:lnTo>
                  <a:pt x="28645" y="25"/>
                </a:lnTo>
                <a:lnTo>
                  <a:pt x="27238" y="0"/>
                </a:lnTo>
                <a:lnTo>
                  <a:pt x="26302" y="937"/>
                </a:lnTo>
                <a:lnTo>
                  <a:pt x="25677" y="2513"/>
                </a:lnTo>
                <a:lnTo>
                  <a:pt x="24674" y="7336"/>
                </a:lnTo>
                <a:lnTo>
                  <a:pt x="24537" y="18156"/>
                </a:lnTo>
                <a:lnTo>
                  <a:pt x="24429" y="116763"/>
                </a:lnTo>
                <a:lnTo>
                  <a:pt x="23476" y="126403"/>
                </a:lnTo>
                <a:lnTo>
                  <a:pt x="21888" y="135687"/>
                </a:lnTo>
                <a:lnTo>
                  <a:pt x="15102" y="167487"/>
                </a:lnTo>
                <a:lnTo>
                  <a:pt x="12496" y="180222"/>
                </a:lnTo>
                <a:lnTo>
                  <a:pt x="11711" y="191569"/>
                </a:lnTo>
                <a:lnTo>
                  <a:pt x="12139" y="201991"/>
                </a:lnTo>
                <a:lnTo>
                  <a:pt x="13377" y="211797"/>
                </a:lnTo>
                <a:lnTo>
                  <a:pt x="14204" y="220239"/>
                </a:lnTo>
                <a:lnTo>
                  <a:pt x="14754" y="227772"/>
                </a:lnTo>
                <a:lnTo>
                  <a:pt x="15121" y="234699"/>
                </a:lnTo>
                <a:lnTo>
                  <a:pt x="14413" y="243127"/>
                </a:lnTo>
                <a:lnTo>
                  <a:pt x="12988" y="252556"/>
                </a:lnTo>
                <a:lnTo>
                  <a:pt x="11087" y="262652"/>
                </a:lnTo>
                <a:lnTo>
                  <a:pt x="9818" y="271287"/>
                </a:lnTo>
                <a:lnTo>
                  <a:pt x="8973" y="278949"/>
                </a:lnTo>
                <a:lnTo>
                  <a:pt x="8409" y="285962"/>
                </a:lnTo>
                <a:lnTo>
                  <a:pt x="7081" y="294448"/>
                </a:lnTo>
                <a:lnTo>
                  <a:pt x="5243" y="303915"/>
                </a:lnTo>
                <a:lnTo>
                  <a:pt x="3066" y="314036"/>
                </a:lnTo>
                <a:lnTo>
                  <a:pt x="1614" y="321736"/>
                </a:lnTo>
                <a:lnTo>
                  <a:pt x="646" y="327822"/>
                </a:lnTo>
                <a:lnTo>
                  <a:pt x="0" y="332832"/>
                </a:lnTo>
                <a:lnTo>
                  <a:pt x="522" y="336172"/>
                </a:lnTo>
                <a:lnTo>
                  <a:pt x="1823" y="338398"/>
                </a:lnTo>
                <a:lnTo>
                  <a:pt x="7282" y="3428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80"/>
          <p:cNvSpPr/>
          <p:nvPr/>
        </p:nvSpPr>
        <p:spPr>
          <a:xfrm>
            <a:off x="6809422" y="2798268"/>
            <a:ext cx="128588" cy="159245"/>
          </a:xfrm>
          <a:custGeom>
            <a:avLst/>
            <a:gdLst/>
            <a:ahLst/>
            <a:cxnLst/>
            <a:rect l="0" t="0" r="0" b="0"/>
            <a:pathLst>
              <a:path w="128588" h="159245">
                <a:moveTo>
                  <a:pt x="0" y="4939"/>
                </a:moveTo>
                <a:lnTo>
                  <a:pt x="9102" y="388"/>
                </a:lnTo>
                <a:lnTo>
                  <a:pt x="11783" y="0"/>
                </a:lnTo>
                <a:lnTo>
                  <a:pt x="13570" y="694"/>
                </a:lnTo>
                <a:lnTo>
                  <a:pt x="14762" y="2109"/>
                </a:lnTo>
                <a:lnTo>
                  <a:pt x="15556" y="4005"/>
                </a:lnTo>
                <a:lnTo>
                  <a:pt x="16439" y="8651"/>
                </a:lnTo>
                <a:lnTo>
                  <a:pt x="17627" y="11224"/>
                </a:lnTo>
                <a:lnTo>
                  <a:pt x="19372" y="13891"/>
                </a:lnTo>
                <a:lnTo>
                  <a:pt x="21487" y="16622"/>
                </a:lnTo>
                <a:lnTo>
                  <a:pt x="23850" y="22253"/>
                </a:lnTo>
                <a:lnTo>
                  <a:pt x="26377" y="29817"/>
                </a:lnTo>
                <a:lnTo>
                  <a:pt x="29015" y="38669"/>
                </a:lnTo>
                <a:lnTo>
                  <a:pt x="30773" y="45523"/>
                </a:lnTo>
                <a:lnTo>
                  <a:pt x="31945" y="51045"/>
                </a:lnTo>
                <a:lnTo>
                  <a:pt x="32727" y="55679"/>
                </a:lnTo>
                <a:lnTo>
                  <a:pt x="35153" y="60673"/>
                </a:lnTo>
                <a:lnTo>
                  <a:pt x="38676" y="65908"/>
                </a:lnTo>
                <a:lnTo>
                  <a:pt x="42928" y="71302"/>
                </a:lnTo>
                <a:lnTo>
                  <a:pt x="46716" y="76804"/>
                </a:lnTo>
                <a:lnTo>
                  <a:pt x="50194" y="82376"/>
                </a:lnTo>
                <a:lnTo>
                  <a:pt x="53466" y="87996"/>
                </a:lnTo>
                <a:lnTo>
                  <a:pt x="57551" y="92696"/>
                </a:lnTo>
                <a:lnTo>
                  <a:pt x="62180" y="96781"/>
                </a:lnTo>
                <a:lnTo>
                  <a:pt x="67171" y="100457"/>
                </a:lnTo>
                <a:lnTo>
                  <a:pt x="72403" y="105765"/>
                </a:lnTo>
                <a:lnTo>
                  <a:pt x="77796" y="112161"/>
                </a:lnTo>
                <a:lnTo>
                  <a:pt x="83297" y="119283"/>
                </a:lnTo>
                <a:lnTo>
                  <a:pt x="88869" y="125936"/>
                </a:lnTo>
                <a:lnTo>
                  <a:pt x="94489" y="132276"/>
                </a:lnTo>
                <a:lnTo>
                  <a:pt x="100139" y="138408"/>
                </a:lnTo>
                <a:lnTo>
                  <a:pt x="105812" y="143448"/>
                </a:lnTo>
                <a:lnTo>
                  <a:pt x="111499" y="147761"/>
                </a:lnTo>
                <a:lnTo>
                  <a:pt x="128587" y="1592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81"/>
          <p:cNvSpPr/>
          <p:nvPr/>
        </p:nvSpPr>
        <p:spPr>
          <a:xfrm>
            <a:off x="6895147" y="2743200"/>
            <a:ext cx="205741" cy="514351"/>
          </a:xfrm>
          <a:custGeom>
            <a:avLst/>
            <a:gdLst/>
            <a:ahLst/>
            <a:cxnLst/>
            <a:rect l="0" t="0" r="0" b="0"/>
            <a:pathLst>
              <a:path w="205741" h="514351">
                <a:moveTo>
                  <a:pt x="205740" y="0"/>
                </a:moveTo>
                <a:lnTo>
                  <a:pt x="205740" y="21033"/>
                </a:lnTo>
                <a:lnTo>
                  <a:pt x="204788" y="26404"/>
                </a:lnTo>
                <a:lnTo>
                  <a:pt x="198896" y="39467"/>
                </a:lnTo>
                <a:lnTo>
                  <a:pt x="145876" y="145446"/>
                </a:lnTo>
                <a:lnTo>
                  <a:pt x="139161" y="160782"/>
                </a:lnTo>
                <a:lnTo>
                  <a:pt x="133731" y="174815"/>
                </a:lnTo>
                <a:lnTo>
                  <a:pt x="129159" y="187981"/>
                </a:lnTo>
                <a:lnTo>
                  <a:pt x="124206" y="199615"/>
                </a:lnTo>
                <a:lnTo>
                  <a:pt x="119000" y="210229"/>
                </a:lnTo>
                <a:lnTo>
                  <a:pt x="108134" y="230595"/>
                </a:lnTo>
                <a:lnTo>
                  <a:pt x="96955" y="252347"/>
                </a:lnTo>
                <a:lnTo>
                  <a:pt x="92259" y="263481"/>
                </a:lnTo>
                <a:lnTo>
                  <a:pt x="88177" y="274714"/>
                </a:lnTo>
                <a:lnTo>
                  <a:pt x="74779" y="315567"/>
                </a:lnTo>
                <a:lnTo>
                  <a:pt x="71761" y="325630"/>
                </a:lnTo>
                <a:lnTo>
                  <a:pt x="65866" y="346972"/>
                </a:lnTo>
                <a:lnTo>
                  <a:pt x="62008" y="357044"/>
                </a:lnTo>
                <a:lnTo>
                  <a:pt x="57531" y="366617"/>
                </a:lnTo>
                <a:lnTo>
                  <a:pt x="52642" y="375856"/>
                </a:lnTo>
                <a:lnTo>
                  <a:pt x="49382" y="385826"/>
                </a:lnTo>
                <a:lnTo>
                  <a:pt x="47209" y="396282"/>
                </a:lnTo>
                <a:lnTo>
                  <a:pt x="45760" y="407063"/>
                </a:lnTo>
                <a:lnTo>
                  <a:pt x="43842" y="417108"/>
                </a:lnTo>
                <a:lnTo>
                  <a:pt x="41610" y="426662"/>
                </a:lnTo>
                <a:lnTo>
                  <a:pt x="39170" y="435888"/>
                </a:lnTo>
                <a:lnTo>
                  <a:pt x="33919" y="451220"/>
                </a:lnTo>
                <a:lnTo>
                  <a:pt x="28410" y="464385"/>
                </a:lnTo>
                <a:lnTo>
                  <a:pt x="22787" y="476586"/>
                </a:lnTo>
                <a:lnTo>
                  <a:pt x="17113" y="485818"/>
                </a:lnTo>
                <a:lnTo>
                  <a:pt x="11415" y="493097"/>
                </a:lnTo>
                <a:lnTo>
                  <a:pt x="5709" y="499506"/>
                </a:lnTo>
                <a:lnTo>
                  <a:pt x="3806" y="502549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82"/>
          <p:cNvSpPr/>
          <p:nvPr/>
        </p:nvSpPr>
        <p:spPr>
          <a:xfrm>
            <a:off x="7145439" y="2952573"/>
            <a:ext cx="238342" cy="159135"/>
          </a:xfrm>
          <a:custGeom>
            <a:avLst/>
            <a:gdLst/>
            <a:ahLst/>
            <a:cxnLst/>
            <a:rect l="0" t="0" r="0" b="0"/>
            <a:pathLst>
              <a:path w="238342" h="159135">
                <a:moveTo>
                  <a:pt x="32601" y="4939"/>
                </a:moveTo>
                <a:lnTo>
                  <a:pt x="37152" y="4939"/>
                </a:lnTo>
                <a:lnTo>
                  <a:pt x="38492" y="3987"/>
                </a:lnTo>
                <a:lnTo>
                  <a:pt x="39386" y="2399"/>
                </a:lnTo>
                <a:lnTo>
                  <a:pt x="39982" y="388"/>
                </a:lnTo>
                <a:lnTo>
                  <a:pt x="40378" y="0"/>
                </a:lnTo>
                <a:lnTo>
                  <a:pt x="40644" y="694"/>
                </a:lnTo>
                <a:lnTo>
                  <a:pt x="40938" y="4005"/>
                </a:lnTo>
                <a:lnTo>
                  <a:pt x="41068" y="8651"/>
                </a:lnTo>
                <a:lnTo>
                  <a:pt x="41142" y="21173"/>
                </a:lnTo>
                <a:lnTo>
                  <a:pt x="40200" y="26239"/>
                </a:lnTo>
                <a:lnTo>
                  <a:pt x="38619" y="31522"/>
                </a:lnTo>
                <a:lnTo>
                  <a:pt x="36613" y="36948"/>
                </a:lnTo>
                <a:lnTo>
                  <a:pt x="34324" y="42471"/>
                </a:lnTo>
                <a:lnTo>
                  <a:pt x="31844" y="48058"/>
                </a:lnTo>
                <a:lnTo>
                  <a:pt x="26549" y="59346"/>
                </a:lnTo>
                <a:lnTo>
                  <a:pt x="21021" y="70712"/>
                </a:lnTo>
                <a:lnTo>
                  <a:pt x="18213" y="77363"/>
                </a:lnTo>
                <a:lnTo>
                  <a:pt x="15389" y="84654"/>
                </a:lnTo>
                <a:lnTo>
                  <a:pt x="12555" y="92372"/>
                </a:lnTo>
                <a:lnTo>
                  <a:pt x="9711" y="99423"/>
                </a:lnTo>
                <a:lnTo>
                  <a:pt x="6863" y="106029"/>
                </a:lnTo>
                <a:lnTo>
                  <a:pt x="4012" y="112337"/>
                </a:lnTo>
                <a:lnTo>
                  <a:pt x="2112" y="118448"/>
                </a:lnTo>
                <a:lnTo>
                  <a:pt x="845" y="124427"/>
                </a:lnTo>
                <a:lnTo>
                  <a:pt x="0" y="130317"/>
                </a:lnTo>
                <a:lnTo>
                  <a:pt x="389" y="135197"/>
                </a:lnTo>
                <a:lnTo>
                  <a:pt x="1602" y="139403"/>
                </a:lnTo>
                <a:lnTo>
                  <a:pt x="3362" y="143159"/>
                </a:lnTo>
                <a:lnTo>
                  <a:pt x="5488" y="145663"/>
                </a:lnTo>
                <a:lnTo>
                  <a:pt x="7858" y="147333"/>
                </a:lnTo>
                <a:lnTo>
                  <a:pt x="10390" y="148446"/>
                </a:lnTo>
                <a:lnTo>
                  <a:pt x="13984" y="149188"/>
                </a:lnTo>
                <a:lnTo>
                  <a:pt x="18284" y="149682"/>
                </a:lnTo>
                <a:lnTo>
                  <a:pt x="23056" y="150012"/>
                </a:lnTo>
                <a:lnTo>
                  <a:pt x="28143" y="151184"/>
                </a:lnTo>
                <a:lnTo>
                  <a:pt x="33439" y="152919"/>
                </a:lnTo>
                <a:lnTo>
                  <a:pt x="38875" y="155027"/>
                </a:lnTo>
                <a:lnTo>
                  <a:pt x="46308" y="156433"/>
                </a:lnTo>
                <a:lnTo>
                  <a:pt x="55074" y="157370"/>
                </a:lnTo>
                <a:lnTo>
                  <a:pt x="64727" y="157995"/>
                </a:lnTo>
                <a:lnTo>
                  <a:pt x="100855" y="158689"/>
                </a:lnTo>
                <a:lnTo>
                  <a:pt x="174352" y="159134"/>
                </a:lnTo>
                <a:lnTo>
                  <a:pt x="186157" y="158219"/>
                </a:lnTo>
                <a:lnTo>
                  <a:pt x="195932" y="156655"/>
                </a:lnTo>
                <a:lnTo>
                  <a:pt x="204352" y="154661"/>
                </a:lnTo>
                <a:lnTo>
                  <a:pt x="210919" y="153331"/>
                </a:lnTo>
                <a:lnTo>
                  <a:pt x="216250" y="152445"/>
                </a:lnTo>
                <a:lnTo>
                  <a:pt x="220756" y="151853"/>
                </a:lnTo>
                <a:lnTo>
                  <a:pt x="224713" y="151460"/>
                </a:lnTo>
                <a:lnTo>
                  <a:pt x="228303" y="151197"/>
                </a:lnTo>
                <a:lnTo>
                  <a:pt x="238341" y="1420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83"/>
          <p:cNvSpPr/>
          <p:nvPr/>
        </p:nvSpPr>
        <p:spPr>
          <a:xfrm>
            <a:off x="7294833" y="2983230"/>
            <a:ext cx="96329" cy="488633"/>
          </a:xfrm>
          <a:custGeom>
            <a:avLst/>
            <a:gdLst/>
            <a:ahLst/>
            <a:cxnLst/>
            <a:rect l="0" t="0" r="0" b="0"/>
            <a:pathLst>
              <a:path w="96329" h="488633">
                <a:moveTo>
                  <a:pt x="88947" y="0"/>
                </a:moveTo>
                <a:lnTo>
                  <a:pt x="93498" y="9101"/>
                </a:lnTo>
                <a:lnTo>
                  <a:pt x="95732" y="18650"/>
                </a:lnTo>
                <a:lnTo>
                  <a:pt x="96328" y="23863"/>
                </a:lnTo>
                <a:lnTo>
                  <a:pt x="94450" y="34736"/>
                </a:lnTo>
                <a:lnTo>
                  <a:pt x="92616" y="40302"/>
                </a:lnTo>
                <a:lnTo>
                  <a:pt x="90440" y="47823"/>
                </a:lnTo>
                <a:lnTo>
                  <a:pt x="82828" y="75659"/>
                </a:lnTo>
                <a:lnTo>
                  <a:pt x="52975" y="175197"/>
                </a:lnTo>
                <a:lnTo>
                  <a:pt x="47821" y="189188"/>
                </a:lnTo>
                <a:lnTo>
                  <a:pt x="34473" y="222513"/>
                </a:lnTo>
                <a:lnTo>
                  <a:pt x="29771" y="237877"/>
                </a:lnTo>
                <a:lnTo>
                  <a:pt x="26637" y="251930"/>
                </a:lnTo>
                <a:lnTo>
                  <a:pt x="24547" y="265108"/>
                </a:lnTo>
                <a:lnTo>
                  <a:pt x="22201" y="276751"/>
                </a:lnTo>
                <a:lnTo>
                  <a:pt x="19685" y="287371"/>
                </a:lnTo>
                <a:lnTo>
                  <a:pt x="17054" y="297308"/>
                </a:lnTo>
                <a:lnTo>
                  <a:pt x="15301" y="307743"/>
                </a:lnTo>
                <a:lnTo>
                  <a:pt x="14132" y="318509"/>
                </a:lnTo>
                <a:lnTo>
                  <a:pt x="13353" y="329497"/>
                </a:lnTo>
                <a:lnTo>
                  <a:pt x="11881" y="339679"/>
                </a:lnTo>
                <a:lnTo>
                  <a:pt x="9947" y="349325"/>
                </a:lnTo>
                <a:lnTo>
                  <a:pt x="7705" y="358613"/>
                </a:lnTo>
                <a:lnTo>
                  <a:pt x="5258" y="367663"/>
                </a:lnTo>
                <a:lnTo>
                  <a:pt x="0" y="385338"/>
                </a:lnTo>
                <a:lnTo>
                  <a:pt x="2978" y="395957"/>
                </a:lnTo>
                <a:lnTo>
                  <a:pt x="9728" y="407799"/>
                </a:lnTo>
                <a:lnTo>
                  <a:pt x="18989" y="420456"/>
                </a:lnTo>
                <a:lnTo>
                  <a:pt x="25163" y="430799"/>
                </a:lnTo>
                <a:lnTo>
                  <a:pt x="29279" y="439599"/>
                </a:lnTo>
                <a:lnTo>
                  <a:pt x="32023" y="447371"/>
                </a:lnTo>
                <a:lnTo>
                  <a:pt x="33853" y="455410"/>
                </a:lnTo>
                <a:lnTo>
                  <a:pt x="35073" y="463627"/>
                </a:lnTo>
                <a:lnTo>
                  <a:pt x="37511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84"/>
          <p:cNvSpPr/>
          <p:nvPr/>
        </p:nvSpPr>
        <p:spPr>
          <a:xfrm>
            <a:off x="4126265" y="3278328"/>
            <a:ext cx="50209" cy="347840"/>
          </a:xfrm>
          <a:custGeom>
            <a:avLst/>
            <a:gdLst/>
            <a:ahLst/>
            <a:cxnLst/>
            <a:rect l="0" t="0" r="0" b="0"/>
            <a:pathLst>
              <a:path w="50209" h="347840">
                <a:moveTo>
                  <a:pt x="42827" y="4939"/>
                </a:moveTo>
                <a:lnTo>
                  <a:pt x="42827" y="388"/>
                </a:lnTo>
                <a:lnTo>
                  <a:pt x="43780" y="0"/>
                </a:lnTo>
                <a:lnTo>
                  <a:pt x="45367" y="694"/>
                </a:lnTo>
                <a:lnTo>
                  <a:pt x="50208" y="4101"/>
                </a:lnTo>
                <a:lnTo>
                  <a:pt x="49652" y="8190"/>
                </a:lnTo>
                <a:lnTo>
                  <a:pt x="48330" y="14726"/>
                </a:lnTo>
                <a:lnTo>
                  <a:pt x="46496" y="22894"/>
                </a:lnTo>
                <a:lnTo>
                  <a:pt x="45273" y="30244"/>
                </a:lnTo>
                <a:lnTo>
                  <a:pt x="44457" y="37049"/>
                </a:lnTo>
                <a:lnTo>
                  <a:pt x="43914" y="43491"/>
                </a:lnTo>
                <a:lnTo>
                  <a:pt x="43552" y="49690"/>
                </a:lnTo>
                <a:lnTo>
                  <a:pt x="43149" y="61658"/>
                </a:lnTo>
                <a:lnTo>
                  <a:pt x="42089" y="70374"/>
                </a:lnTo>
                <a:lnTo>
                  <a:pt x="40430" y="80948"/>
                </a:lnTo>
                <a:lnTo>
                  <a:pt x="38372" y="92759"/>
                </a:lnTo>
                <a:lnTo>
                  <a:pt x="36999" y="103491"/>
                </a:lnTo>
                <a:lnTo>
                  <a:pt x="36084" y="113503"/>
                </a:lnTo>
                <a:lnTo>
                  <a:pt x="35475" y="123035"/>
                </a:lnTo>
                <a:lnTo>
                  <a:pt x="33163" y="131294"/>
                </a:lnTo>
                <a:lnTo>
                  <a:pt x="29716" y="138706"/>
                </a:lnTo>
                <a:lnTo>
                  <a:pt x="25514" y="145552"/>
                </a:lnTo>
                <a:lnTo>
                  <a:pt x="21760" y="152973"/>
                </a:lnTo>
                <a:lnTo>
                  <a:pt x="18305" y="160779"/>
                </a:lnTo>
                <a:lnTo>
                  <a:pt x="15049" y="168840"/>
                </a:lnTo>
                <a:lnTo>
                  <a:pt x="12878" y="177071"/>
                </a:lnTo>
                <a:lnTo>
                  <a:pt x="11432" y="185416"/>
                </a:lnTo>
                <a:lnTo>
                  <a:pt x="10466" y="193837"/>
                </a:lnTo>
                <a:lnTo>
                  <a:pt x="8871" y="204214"/>
                </a:lnTo>
                <a:lnTo>
                  <a:pt x="4558" y="228443"/>
                </a:lnTo>
                <a:lnTo>
                  <a:pt x="3027" y="239667"/>
                </a:lnTo>
                <a:lnTo>
                  <a:pt x="2006" y="250007"/>
                </a:lnTo>
                <a:lnTo>
                  <a:pt x="1326" y="259757"/>
                </a:lnTo>
                <a:lnTo>
                  <a:pt x="872" y="271973"/>
                </a:lnTo>
                <a:lnTo>
                  <a:pt x="0" y="335449"/>
                </a:lnTo>
                <a:lnTo>
                  <a:pt x="941" y="337674"/>
                </a:lnTo>
                <a:lnTo>
                  <a:pt x="2520" y="340110"/>
                </a:lnTo>
                <a:lnTo>
                  <a:pt x="8537" y="3478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85"/>
          <p:cNvSpPr/>
          <p:nvPr/>
        </p:nvSpPr>
        <p:spPr>
          <a:xfrm>
            <a:off x="4332899" y="3351888"/>
            <a:ext cx="324312" cy="306820"/>
          </a:xfrm>
          <a:custGeom>
            <a:avLst/>
            <a:gdLst/>
            <a:ahLst/>
            <a:cxnLst/>
            <a:rect l="0" t="0" r="0" b="0"/>
            <a:pathLst>
              <a:path w="324312" h="306820">
                <a:moveTo>
                  <a:pt x="153376" y="17104"/>
                </a:moveTo>
                <a:lnTo>
                  <a:pt x="165307" y="5172"/>
                </a:lnTo>
                <a:lnTo>
                  <a:pt x="166093" y="3435"/>
                </a:lnTo>
                <a:lnTo>
                  <a:pt x="165664" y="2276"/>
                </a:lnTo>
                <a:lnTo>
                  <a:pt x="164425" y="1504"/>
                </a:lnTo>
                <a:lnTo>
                  <a:pt x="160509" y="646"/>
                </a:lnTo>
                <a:lnTo>
                  <a:pt x="152949" y="163"/>
                </a:lnTo>
                <a:lnTo>
                  <a:pt x="144677" y="19"/>
                </a:lnTo>
                <a:lnTo>
                  <a:pt x="141861" y="0"/>
                </a:lnTo>
                <a:lnTo>
                  <a:pt x="133653" y="2517"/>
                </a:lnTo>
                <a:lnTo>
                  <a:pt x="123655" y="6811"/>
                </a:lnTo>
                <a:lnTo>
                  <a:pt x="112861" y="11894"/>
                </a:lnTo>
                <a:lnTo>
                  <a:pt x="107316" y="15536"/>
                </a:lnTo>
                <a:lnTo>
                  <a:pt x="101714" y="19869"/>
                </a:lnTo>
                <a:lnTo>
                  <a:pt x="96075" y="24662"/>
                </a:lnTo>
                <a:lnTo>
                  <a:pt x="90410" y="29763"/>
                </a:lnTo>
                <a:lnTo>
                  <a:pt x="79036" y="40510"/>
                </a:lnTo>
                <a:lnTo>
                  <a:pt x="61922" y="57271"/>
                </a:lnTo>
                <a:lnTo>
                  <a:pt x="55259" y="62932"/>
                </a:lnTo>
                <a:lnTo>
                  <a:pt x="47959" y="68611"/>
                </a:lnTo>
                <a:lnTo>
                  <a:pt x="40236" y="74302"/>
                </a:lnTo>
                <a:lnTo>
                  <a:pt x="34134" y="80954"/>
                </a:lnTo>
                <a:lnTo>
                  <a:pt x="29113" y="88245"/>
                </a:lnTo>
                <a:lnTo>
                  <a:pt x="24814" y="95964"/>
                </a:lnTo>
                <a:lnTo>
                  <a:pt x="20043" y="106825"/>
                </a:lnTo>
                <a:lnTo>
                  <a:pt x="14957" y="119781"/>
                </a:lnTo>
                <a:lnTo>
                  <a:pt x="9661" y="134132"/>
                </a:lnTo>
                <a:lnTo>
                  <a:pt x="6131" y="147511"/>
                </a:lnTo>
                <a:lnTo>
                  <a:pt x="3778" y="160239"/>
                </a:lnTo>
                <a:lnTo>
                  <a:pt x="2209" y="172535"/>
                </a:lnTo>
                <a:lnTo>
                  <a:pt x="1162" y="182637"/>
                </a:lnTo>
                <a:lnTo>
                  <a:pt x="465" y="191277"/>
                </a:lnTo>
                <a:lnTo>
                  <a:pt x="0" y="198942"/>
                </a:lnTo>
                <a:lnTo>
                  <a:pt x="643" y="206909"/>
                </a:lnTo>
                <a:lnTo>
                  <a:pt x="2024" y="215078"/>
                </a:lnTo>
                <a:lnTo>
                  <a:pt x="3897" y="223382"/>
                </a:lnTo>
                <a:lnTo>
                  <a:pt x="6098" y="231775"/>
                </a:lnTo>
                <a:lnTo>
                  <a:pt x="8518" y="240228"/>
                </a:lnTo>
                <a:lnTo>
                  <a:pt x="11084" y="248721"/>
                </a:lnTo>
                <a:lnTo>
                  <a:pt x="14700" y="256288"/>
                </a:lnTo>
                <a:lnTo>
                  <a:pt x="19015" y="263237"/>
                </a:lnTo>
                <a:lnTo>
                  <a:pt x="23797" y="269775"/>
                </a:lnTo>
                <a:lnTo>
                  <a:pt x="29842" y="275087"/>
                </a:lnTo>
                <a:lnTo>
                  <a:pt x="36730" y="279580"/>
                </a:lnTo>
                <a:lnTo>
                  <a:pt x="57536" y="290455"/>
                </a:lnTo>
                <a:lnTo>
                  <a:pt x="63765" y="293635"/>
                </a:lnTo>
                <a:lnTo>
                  <a:pt x="71728" y="296708"/>
                </a:lnTo>
                <a:lnTo>
                  <a:pt x="80846" y="299709"/>
                </a:lnTo>
                <a:lnTo>
                  <a:pt x="90735" y="302662"/>
                </a:lnTo>
                <a:lnTo>
                  <a:pt x="101138" y="304632"/>
                </a:lnTo>
                <a:lnTo>
                  <a:pt x="111883" y="305944"/>
                </a:lnTo>
                <a:lnTo>
                  <a:pt x="122856" y="306819"/>
                </a:lnTo>
                <a:lnTo>
                  <a:pt x="133029" y="306450"/>
                </a:lnTo>
                <a:lnTo>
                  <a:pt x="142669" y="305251"/>
                </a:lnTo>
                <a:lnTo>
                  <a:pt x="151953" y="303500"/>
                </a:lnTo>
                <a:lnTo>
                  <a:pt x="161000" y="301380"/>
                </a:lnTo>
                <a:lnTo>
                  <a:pt x="169888" y="299014"/>
                </a:lnTo>
                <a:lnTo>
                  <a:pt x="178672" y="296484"/>
                </a:lnTo>
                <a:lnTo>
                  <a:pt x="187385" y="294797"/>
                </a:lnTo>
                <a:lnTo>
                  <a:pt x="196051" y="293673"/>
                </a:lnTo>
                <a:lnTo>
                  <a:pt x="204686" y="292923"/>
                </a:lnTo>
                <a:lnTo>
                  <a:pt x="213300" y="291471"/>
                </a:lnTo>
                <a:lnTo>
                  <a:pt x="221900" y="289550"/>
                </a:lnTo>
                <a:lnTo>
                  <a:pt x="230491" y="287318"/>
                </a:lnTo>
                <a:lnTo>
                  <a:pt x="238123" y="283924"/>
                </a:lnTo>
                <a:lnTo>
                  <a:pt x="245116" y="279756"/>
                </a:lnTo>
                <a:lnTo>
                  <a:pt x="251683" y="275073"/>
                </a:lnTo>
                <a:lnTo>
                  <a:pt x="257967" y="270046"/>
                </a:lnTo>
                <a:lnTo>
                  <a:pt x="264060" y="264790"/>
                </a:lnTo>
                <a:lnTo>
                  <a:pt x="270028" y="259380"/>
                </a:lnTo>
                <a:lnTo>
                  <a:pt x="281739" y="248290"/>
                </a:lnTo>
                <a:lnTo>
                  <a:pt x="287529" y="242666"/>
                </a:lnTo>
                <a:lnTo>
                  <a:pt x="292341" y="236058"/>
                </a:lnTo>
                <a:lnTo>
                  <a:pt x="296501" y="228796"/>
                </a:lnTo>
                <a:lnTo>
                  <a:pt x="300228" y="221097"/>
                </a:lnTo>
                <a:lnTo>
                  <a:pt x="303665" y="213107"/>
                </a:lnTo>
                <a:lnTo>
                  <a:pt x="306908" y="204923"/>
                </a:lnTo>
                <a:lnTo>
                  <a:pt x="313053" y="188209"/>
                </a:lnTo>
                <a:lnTo>
                  <a:pt x="318958" y="171256"/>
                </a:lnTo>
                <a:lnTo>
                  <a:pt x="320914" y="163687"/>
                </a:lnTo>
                <a:lnTo>
                  <a:pt x="322218" y="156736"/>
                </a:lnTo>
                <a:lnTo>
                  <a:pt x="323087" y="150197"/>
                </a:lnTo>
                <a:lnTo>
                  <a:pt x="323667" y="142028"/>
                </a:lnTo>
                <a:lnTo>
                  <a:pt x="324053" y="132772"/>
                </a:lnTo>
                <a:lnTo>
                  <a:pt x="324311" y="122790"/>
                </a:lnTo>
                <a:lnTo>
                  <a:pt x="322577" y="111375"/>
                </a:lnTo>
                <a:lnTo>
                  <a:pt x="319517" y="99001"/>
                </a:lnTo>
                <a:lnTo>
                  <a:pt x="315571" y="85990"/>
                </a:lnTo>
                <a:lnTo>
                  <a:pt x="311036" y="73505"/>
                </a:lnTo>
                <a:lnTo>
                  <a:pt x="306108" y="61373"/>
                </a:lnTo>
                <a:lnTo>
                  <a:pt x="300917" y="49474"/>
                </a:lnTo>
                <a:lnTo>
                  <a:pt x="296504" y="40589"/>
                </a:lnTo>
                <a:lnTo>
                  <a:pt x="292610" y="33713"/>
                </a:lnTo>
                <a:lnTo>
                  <a:pt x="289061" y="28177"/>
                </a:lnTo>
                <a:lnTo>
                  <a:pt x="282578" y="19485"/>
                </a:lnTo>
                <a:lnTo>
                  <a:pt x="279515" y="15834"/>
                </a:lnTo>
                <a:lnTo>
                  <a:pt x="275569" y="13400"/>
                </a:lnTo>
                <a:lnTo>
                  <a:pt x="266104" y="10695"/>
                </a:lnTo>
                <a:lnTo>
                  <a:pt x="258087" y="9493"/>
                </a:lnTo>
                <a:lnTo>
                  <a:pt x="247673" y="85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86"/>
          <p:cNvSpPr/>
          <p:nvPr/>
        </p:nvSpPr>
        <p:spPr>
          <a:xfrm>
            <a:off x="5018992" y="3497579"/>
            <a:ext cx="33068" cy="180024"/>
          </a:xfrm>
          <a:custGeom>
            <a:avLst/>
            <a:gdLst/>
            <a:ahLst/>
            <a:cxnLst/>
            <a:rect l="0" t="0" r="0" b="0"/>
            <a:pathLst>
              <a:path w="33068" h="180024">
                <a:moveTo>
                  <a:pt x="15923" y="0"/>
                </a:moveTo>
                <a:lnTo>
                  <a:pt x="11372" y="9102"/>
                </a:lnTo>
                <a:lnTo>
                  <a:pt x="10031" y="12736"/>
                </a:lnTo>
                <a:lnTo>
                  <a:pt x="9137" y="16111"/>
                </a:lnTo>
                <a:lnTo>
                  <a:pt x="8541" y="19313"/>
                </a:lnTo>
                <a:lnTo>
                  <a:pt x="8144" y="23353"/>
                </a:lnTo>
                <a:lnTo>
                  <a:pt x="7879" y="27951"/>
                </a:lnTo>
                <a:lnTo>
                  <a:pt x="7703" y="32922"/>
                </a:lnTo>
                <a:lnTo>
                  <a:pt x="6633" y="41951"/>
                </a:lnTo>
                <a:lnTo>
                  <a:pt x="2904" y="67223"/>
                </a:lnTo>
                <a:lnTo>
                  <a:pt x="1529" y="80058"/>
                </a:lnTo>
                <a:lnTo>
                  <a:pt x="611" y="92425"/>
                </a:lnTo>
                <a:lnTo>
                  <a:pt x="0" y="104479"/>
                </a:lnTo>
                <a:lnTo>
                  <a:pt x="545" y="114421"/>
                </a:lnTo>
                <a:lnTo>
                  <a:pt x="1861" y="122953"/>
                </a:lnTo>
                <a:lnTo>
                  <a:pt x="3690" y="130546"/>
                </a:lnTo>
                <a:lnTo>
                  <a:pt x="6815" y="138466"/>
                </a:lnTo>
                <a:lnTo>
                  <a:pt x="10804" y="146603"/>
                </a:lnTo>
                <a:lnTo>
                  <a:pt x="15367" y="154886"/>
                </a:lnTo>
                <a:lnTo>
                  <a:pt x="19363" y="161360"/>
                </a:lnTo>
                <a:lnTo>
                  <a:pt x="22978" y="166629"/>
                </a:lnTo>
                <a:lnTo>
                  <a:pt x="33067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87"/>
          <p:cNvSpPr/>
          <p:nvPr/>
        </p:nvSpPr>
        <p:spPr>
          <a:xfrm>
            <a:off x="4914900" y="3557587"/>
            <a:ext cx="214313" cy="42864"/>
          </a:xfrm>
          <a:custGeom>
            <a:avLst/>
            <a:gdLst/>
            <a:ahLst/>
            <a:cxnLst/>
            <a:rect l="0" t="0" r="0" b="0"/>
            <a:pathLst>
              <a:path w="214313" h="42864">
                <a:moveTo>
                  <a:pt x="0" y="42863"/>
                </a:moveTo>
                <a:lnTo>
                  <a:pt x="9102" y="38312"/>
                </a:lnTo>
                <a:lnTo>
                  <a:pt x="12735" y="36019"/>
                </a:lnTo>
                <a:lnTo>
                  <a:pt x="16109" y="33537"/>
                </a:lnTo>
                <a:lnTo>
                  <a:pt x="19312" y="30931"/>
                </a:lnTo>
                <a:lnTo>
                  <a:pt x="23352" y="29193"/>
                </a:lnTo>
                <a:lnTo>
                  <a:pt x="27951" y="28035"/>
                </a:lnTo>
                <a:lnTo>
                  <a:pt x="32921" y="27262"/>
                </a:lnTo>
                <a:lnTo>
                  <a:pt x="39092" y="26747"/>
                </a:lnTo>
                <a:lnTo>
                  <a:pt x="46064" y="26404"/>
                </a:lnTo>
                <a:lnTo>
                  <a:pt x="53569" y="26175"/>
                </a:lnTo>
                <a:lnTo>
                  <a:pt x="61430" y="25070"/>
                </a:lnTo>
                <a:lnTo>
                  <a:pt x="69528" y="23381"/>
                </a:lnTo>
                <a:lnTo>
                  <a:pt x="77785" y="21302"/>
                </a:lnTo>
                <a:lnTo>
                  <a:pt x="86146" y="19917"/>
                </a:lnTo>
                <a:lnTo>
                  <a:pt x="94578" y="18993"/>
                </a:lnTo>
                <a:lnTo>
                  <a:pt x="103057" y="18377"/>
                </a:lnTo>
                <a:lnTo>
                  <a:pt x="110615" y="17966"/>
                </a:lnTo>
                <a:lnTo>
                  <a:pt x="124092" y="17510"/>
                </a:lnTo>
                <a:lnTo>
                  <a:pt x="131305" y="16436"/>
                </a:lnTo>
                <a:lnTo>
                  <a:pt x="138972" y="14767"/>
                </a:lnTo>
                <a:lnTo>
                  <a:pt x="146940" y="12702"/>
                </a:lnTo>
                <a:lnTo>
                  <a:pt x="155110" y="11326"/>
                </a:lnTo>
                <a:lnTo>
                  <a:pt x="163414" y="10408"/>
                </a:lnTo>
                <a:lnTo>
                  <a:pt x="171807" y="9796"/>
                </a:lnTo>
                <a:lnTo>
                  <a:pt x="179308" y="8436"/>
                </a:lnTo>
                <a:lnTo>
                  <a:pt x="186214" y="657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88"/>
          <p:cNvSpPr/>
          <p:nvPr/>
        </p:nvSpPr>
        <p:spPr>
          <a:xfrm>
            <a:off x="5377815" y="3463290"/>
            <a:ext cx="8573" cy="257176"/>
          </a:xfrm>
          <a:custGeom>
            <a:avLst/>
            <a:gdLst/>
            <a:ahLst/>
            <a:cxnLst/>
            <a:rect l="0" t="0" r="0" b="0"/>
            <a:pathLst>
              <a:path w="8573" h="257176">
                <a:moveTo>
                  <a:pt x="8572" y="0"/>
                </a:moveTo>
                <a:lnTo>
                  <a:pt x="8572" y="237801"/>
                </a:lnTo>
                <a:lnTo>
                  <a:pt x="7620" y="242354"/>
                </a:lnTo>
                <a:lnTo>
                  <a:pt x="6032" y="24634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89"/>
          <p:cNvSpPr/>
          <p:nvPr/>
        </p:nvSpPr>
        <p:spPr>
          <a:xfrm>
            <a:off x="5523547" y="3437987"/>
            <a:ext cx="34249" cy="299624"/>
          </a:xfrm>
          <a:custGeom>
            <a:avLst/>
            <a:gdLst/>
            <a:ahLst/>
            <a:cxnLst/>
            <a:rect l="0" t="0" r="0" b="0"/>
            <a:pathLst>
              <a:path w="34249" h="299624">
                <a:moveTo>
                  <a:pt x="0" y="25303"/>
                </a:moveTo>
                <a:lnTo>
                  <a:pt x="20990" y="4313"/>
                </a:lnTo>
                <a:lnTo>
                  <a:pt x="23519" y="2737"/>
                </a:lnTo>
                <a:lnTo>
                  <a:pt x="26156" y="1686"/>
                </a:lnTo>
                <a:lnTo>
                  <a:pt x="32683" y="0"/>
                </a:lnTo>
                <a:lnTo>
                  <a:pt x="33219" y="1766"/>
                </a:lnTo>
                <a:lnTo>
                  <a:pt x="33814" y="8810"/>
                </a:lnTo>
                <a:lnTo>
                  <a:pt x="34079" y="15750"/>
                </a:lnTo>
                <a:lnTo>
                  <a:pt x="34196" y="22962"/>
                </a:lnTo>
                <a:lnTo>
                  <a:pt x="34248" y="32517"/>
                </a:lnTo>
                <a:lnTo>
                  <a:pt x="33309" y="39637"/>
                </a:lnTo>
                <a:lnTo>
                  <a:pt x="31731" y="48194"/>
                </a:lnTo>
                <a:lnTo>
                  <a:pt x="29727" y="57709"/>
                </a:lnTo>
                <a:lnTo>
                  <a:pt x="27438" y="71672"/>
                </a:lnTo>
                <a:lnTo>
                  <a:pt x="14138" y="161419"/>
                </a:lnTo>
                <a:lnTo>
                  <a:pt x="11331" y="176055"/>
                </a:lnTo>
                <a:lnTo>
                  <a:pt x="8506" y="188669"/>
                </a:lnTo>
                <a:lnTo>
                  <a:pt x="5671" y="199936"/>
                </a:lnTo>
                <a:lnTo>
                  <a:pt x="3780" y="211257"/>
                </a:lnTo>
                <a:lnTo>
                  <a:pt x="2520" y="222615"/>
                </a:lnTo>
                <a:lnTo>
                  <a:pt x="0" y="2996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90"/>
          <p:cNvSpPr/>
          <p:nvPr/>
        </p:nvSpPr>
        <p:spPr>
          <a:xfrm>
            <a:off x="5823584" y="3660457"/>
            <a:ext cx="231459" cy="51436"/>
          </a:xfrm>
          <a:custGeom>
            <a:avLst/>
            <a:gdLst/>
            <a:ahLst/>
            <a:cxnLst/>
            <a:rect l="0" t="0" r="0" b="0"/>
            <a:pathLst>
              <a:path w="231459" h="51436">
                <a:moveTo>
                  <a:pt x="0" y="51435"/>
                </a:moveTo>
                <a:lnTo>
                  <a:pt x="4552" y="42334"/>
                </a:lnTo>
                <a:lnTo>
                  <a:pt x="7797" y="39652"/>
                </a:lnTo>
                <a:lnTo>
                  <a:pt x="11866" y="37865"/>
                </a:lnTo>
                <a:lnTo>
                  <a:pt x="16483" y="36673"/>
                </a:lnTo>
                <a:lnTo>
                  <a:pt x="20514" y="34927"/>
                </a:lnTo>
                <a:lnTo>
                  <a:pt x="24154" y="32809"/>
                </a:lnTo>
                <a:lnTo>
                  <a:pt x="27533" y="30446"/>
                </a:lnTo>
                <a:lnTo>
                  <a:pt x="30738" y="27917"/>
                </a:lnTo>
                <a:lnTo>
                  <a:pt x="33827" y="25279"/>
                </a:lnTo>
                <a:lnTo>
                  <a:pt x="36839" y="22567"/>
                </a:lnTo>
                <a:lnTo>
                  <a:pt x="39799" y="20760"/>
                </a:lnTo>
                <a:lnTo>
                  <a:pt x="42726" y="19555"/>
                </a:lnTo>
                <a:lnTo>
                  <a:pt x="45629" y="18752"/>
                </a:lnTo>
                <a:lnTo>
                  <a:pt x="49470" y="17264"/>
                </a:lnTo>
                <a:lnTo>
                  <a:pt x="53935" y="15319"/>
                </a:lnTo>
                <a:lnTo>
                  <a:pt x="58817" y="13070"/>
                </a:lnTo>
                <a:lnTo>
                  <a:pt x="63976" y="11571"/>
                </a:lnTo>
                <a:lnTo>
                  <a:pt x="69321" y="10572"/>
                </a:lnTo>
                <a:lnTo>
                  <a:pt x="74789" y="9905"/>
                </a:lnTo>
                <a:lnTo>
                  <a:pt x="81292" y="8508"/>
                </a:lnTo>
                <a:lnTo>
                  <a:pt x="88485" y="6625"/>
                </a:lnTo>
                <a:lnTo>
                  <a:pt x="96138" y="4416"/>
                </a:lnTo>
                <a:lnTo>
                  <a:pt x="106002" y="2944"/>
                </a:lnTo>
                <a:lnTo>
                  <a:pt x="117341" y="1963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91"/>
          <p:cNvSpPr/>
          <p:nvPr/>
        </p:nvSpPr>
        <p:spPr>
          <a:xfrm>
            <a:off x="5866447" y="3566160"/>
            <a:ext cx="231458" cy="25718"/>
          </a:xfrm>
          <a:custGeom>
            <a:avLst/>
            <a:gdLst/>
            <a:ahLst/>
            <a:cxnLst/>
            <a:rect l="0" t="0" r="0" b="0"/>
            <a:pathLst>
              <a:path w="231458" h="25718">
                <a:moveTo>
                  <a:pt x="0" y="25717"/>
                </a:moveTo>
                <a:lnTo>
                  <a:pt x="12770" y="12947"/>
                </a:lnTo>
                <a:lnTo>
                  <a:pt x="16134" y="11489"/>
                </a:lnTo>
                <a:lnTo>
                  <a:pt x="20281" y="10517"/>
                </a:lnTo>
                <a:lnTo>
                  <a:pt x="24950" y="9869"/>
                </a:lnTo>
                <a:lnTo>
                  <a:pt x="29969" y="8484"/>
                </a:lnTo>
                <a:lnTo>
                  <a:pt x="35219" y="6608"/>
                </a:lnTo>
                <a:lnTo>
                  <a:pt x="40624" y="4405"/>
                </a:lnTo>
                <a:lnTo>
                  <a:pt x="46133" y="2937"/>
                </a:lnTo>
                <a:lnTo>
                  <a:pt x="51710" y="1958"/>
                </a:lnTo>
                <a:lnTo>
                  <a:pt x="57334" y="1305"/>
                </a:lnTo>
                <a:lnTo>
                  <a:pt x="66797" y="870"/>
                </a:lnTo>
                <a:lnTo>
                  <a:pt x="92553" y="387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92"/>
          <p:cNvSpPr/>
          <p:nvPr/>
        </p:nvSpPr>
        <p:spPr>
          <a:xfrm>
            <a:off x="6296804" y="3566302"/>
            <a:ext cx="384031" cy="296184"/>
          </a:xfrm>
          <a:custGeom>
            <a:avLst/>
            <a:gdLst/>
            <a:ahLst/>
            <a:cxnLst/>
            <a:rect l="0" t="0" r="0" b="0"/>
            <a:pathLst>
              <a:path w="384031" h="296184">
                <a:moveTo>
                  <a:pt x="41130" y="68438"/>
                </a:moveTo>
                <a:lnTo>
                  <a:pt x="27478" y="63887"/>
                </a:lnTo>
                <a:lnTo>
                  <a:pt x="25362" y="62546"/>
                </a:lnTo>
                <a:lnTo>
                  <a:pt x="25856" y="61652"/>
                </a:lnTo>
                <a:lnTo>
                  <a:pt x="28090" y="61057"/>
                </a:lnTo>
                <a:lnTo>
                  <a:pt x="29579" y="59707"/>
                </a:lnTo>
                <a:lnTo>
                  <a:pt x="30572" y="57855"/>
                </a:lnTo>
                <a:lnTo>
                  <a:pt x="31234" y="55667"/>
                </a:lnTo>
                <a:lnTo>
                  <a:pt x="34533" y="54209"/>
                </a:lnTo>
                <a:lnTo>
                  <a:pt x="45818" y="52589"/>
                </a:lnTo>
                <a:lnTo>
                  <a:pt x="57819" y="49329"/>
                </a:lnTo>
                <a:lnTo>
                  <a:pt x="63686" y="47126"/>
                </a:lnTo>
                <a:lnTo>
                  <a:pt x="67598" y="44705"/>
                </a:lnTo>
                <a:lnTo>
                  <a:pt x="70206" y="42138"/>
                </a:lnTo>
                <a:lnTo>
                  <a:pt x="71944" y="39475"/>
                </a:lnTo>
                <a:lnTo>
                  <a:pt x="81495" y="31435"/>
                </a:lnTo>
                <a:lnTo>
                  <a:pt x="88043" y="26624"/>
                </a:lnTo>
                <a:lnTo>
                  <a:pt x="94313" y="23417"/>
                </a:lnTo>
                <a:lnTo>
                  <a:pt x="100398" y="21279"/>
                </a:lnTo>
                <a:lnTo>
                  <a:pt x="111287" y="17951"/>
                </a:lnTo>
                <a:lnTo>
                  <a:pt x="119301" y="13296"/>
                </a:lnTo>
                <a:lnTo>
                  <a:pt x="128578" y="8053"/>
                </a:lnTo>
                <a:lnTo>
                  <a:pt x="133719" y="5321"/>
                </a:lnTo>
                <a:lnTo>
                  <a:pt x="144511" y="2286"/>
                </a:lnTo>
                <a:lnTo>
                  <a:pt x="155657" y="937"/>
                </a:lnTo>
                <a:lnTo>
                  <a:pt x="166961" y="338"/>
                </a:lnTo>
                <a:lnTo>
                  <a:pt x="180875" y="71"/>
                </a:lnTo>
                <a:lnTo>
                  <a:pt x="188586" y="0"/>
                </a:lnTo>
                <a:lnTo>
                  <a:pt x="197537" y="905"/>
                </a:lnTo>
                <a:lnTo>
                  <a:pt x="207314" y="2461"/>
                </a:lnTo>
                <a:lnTo>
                  <a:pt x="217642" y="4450"/>
                </a:lnTo>
                <a:lnTo>
                  <a:pt x="226432" y="6729"/>
                </a:lnTo>
                <a:lnTo>
                  <a:pt x="234198" y="9201"/>
                </a:lnTo>
                <a:lnTo>
                  <a:pt x="241279" y="11802"/>
                </a:lnTo>
                <a:lnTo>
                  <a:pt x="251688" y="17231"/>
                </a:lnTo>
                <a:lnTo>
                  <a:pt x="260442" y="22819"/>
                </a:lnTo>
                <a:lnTo>
                  <a:pt x="270682" y="28478"/>
                </a:lnTo>
                <a:lnTo>
                  <a:pt x="279044" y="36708"/>
                </a:lnTo>
                <a:lnTo>
                  <a:pt x="282607" y="41569"/>
                </a:lnTo>
                <a:lnTo>
                  <a:pt x="285935" y="46715"/>
                </a:lnTo>
                <a:lnTo>
                  <a:pt x="289106" y="52051"/>
                </a:lnTo>
                <a:lnTo>
                  <a:pt x="292172" y="57513"/>
                </a:lnTo>
                <a:lnTo>
                  <a:pt x="298120" y="68662"/>
                </a:lnTo>
                <a:lnTo>
                  <a:pt x="301039" y="74302"/>
                </a:lnTo>
                <a:lnTo>
                  <a:pt x="304282" y="83109"/>
                </a:lnTo>
                <a:lnTo>
                  <a:pt x="305148" y="86791"/>
                </a:lnTo>
                <a:lnTo>
                  <a:pt x="304772" y="91151"/>
                </a:lnTo>
                <a:lnTo>
                  <a:pt x="303569" y="95962"/>
                </a:lnTo>
                <a:lnTo>
                  <a:pt x="301814" y="101075"/>
                </a:lnTo>
                <a:lnTo>
                  <a:pt x="299693" y="106388"/>
                </a:lnTo>
                <a:lnTo>
                  <a:pt x="297325" y="111835"/>
                </a:lnTo>
                <a:lnTo>
                  <a:pt x="292155" y="122968"/>
                </a:lnTo>
                <a:lnTo>
                  <a:pt x="286682" y="134266"/>
                </a:lnTo>
                <a:lnTo>
                  <a:pt x="282937" y="139946"/>
                </a:lnTo>
                <a:lnTo>
                  <a:pt x="278534" y="145637"/>
                </a:lnTo>
                <a:lnTo>
                  <a:pt x="273695" y="151336"/>
                </a:lnTo>
                <a:lnTo>
                  <a:pt x="263238" y="160209"/>
                </a:lnTo>
                <a:lnTo>
                  <a:pt x="257781" y="163909"/>
                </a:lnTo>
                <a:lnTo>
                  <a:pt x="249383" y="170185"/>
                </a:lnTo>
                <a:lnTo>
                  <a:pt x="227349" y="187318"/>
                </a:lnTo>
                <a:lnTo>
                  <a:pt x="216711" y="194364"/>
                </a:lnTo>
                <a:lnTo>
                  <a:pt x="206762" y="200014"/>
                </a:lnTo>
                <a:lnTo>
                  <a:pt x="197272" y="204732"/>
                </a:lnTo>
                <a:lnTo>
                  <a:pt x="188087" y="208831"/>
                </a:lnTo>
                <a:lnTo>
                  <a:pt x="179107" y="212516"/>
                </a:lnTo>
                <a:lnTo>
                  <a:pt x="170262" y="215924"/>
                </a:lnTo>
                <a:lnTo>
                  <a:pt x="161508" y="220102"/>
                </a:lnTo>
                <a:lnTo>
                  <a:pt x="152815" y="224792"/>
                </a:lnTo>
                <a:lnTo>
                  <a:pt x="144162" y="229824"/>
                </a:lnTo>
                <a:lnTo>
                  <a:pt x="129468" y="237955"/>
                </a:lnTo>
                <a:lnTo>
                  <a:pt x="122882" y="241457"/>
                </a:lnTo>
                <a:lnTo>
                  <a:pt x="116586" y="245696"/>
                </a:lnTo>
                <a:lnTo>
                  <a:pt x="110484" y="250427"/>
                </a:lnTo>
                <a:lnTo>
                  <a:pt x="104512" y="255487"/>
                </a:lnTo>
                <a:lnTo>
                  <a:pt x="92795" y="263648"/>
                </a:lnTo>
                <a:lnTo>
                  <a:pt x="87004" y="267158"/>
                </a:lnTo>
                <a:lnTo>
                  <a:pt x="80285" y="270451"/>
                </a:lnTo>
                <a:lnTo>
                  <a:pt x="72949" y="273598"/>
                </a:lnTo>
                <a:lnTo>
                  <a:pt x="65200" y="276649"/>
                </a:lnTo>
                <a:lnTo>
                  <a:pt x="54050" y="280038"/>
                </a:lnTo>
                <a:lnTo>
                  <a:pt x="44968" y="282497"/>
                </a:lnTo>
                <a:lnTo>
                  <a:pt x="34581" y="286765"/>
                </a:lnTo>
                <a:lnTo>
                  <a:pt x="26155" y="289297"/>
                </a:lnTo>
                <a:lnTo>
                  <a:pt x="16056" y="290723"/>
                </a:lnTo>
                <a:lnTo>
                  <a:pt x="12984" y="290923"/>
                </a:lnTo>
                <a:lnTo>
                  <a:pt x="9983" y="292008"/>
                </a:lnTo>
                <a:lnTo>
                  <a:pt x="4111" y="295755"/>
                </a:lnTo>
                <a:lnTo>
                  <a:pt x="2163" y="296183"/>
                </a:lnTo>
                <a:lnTo>
                  <a:pt x="865" y="295515"/>
                </a:lnTo>
                <a:lnTo>
                  <a:pt x="0" y="294118"/>
                </a:lnTo>
                <a:lnTo>
                  <a:pt x="375" y="293186"/>
                </a:lnTo>
                <a:lnTo>
                  <a:pt x="1577" y="292565"/>
                </a:lnTo>
                <a:lnTo>
                  <a:pt x="3332" y="292151"/>
                </a:lnTo>
                <a:lnTo>
                  <a:pt x="14903" y="287017"/>
                </a:lnTo>
                <a:lnTo>
                  <a:pt x="30396" y="279464"/>
                </a:lnTo>
                <a:lnTo>
                  <a:pt x="36832" y="277702"/>
                </a:lnTo>
                <a:lnTo>
                  <a:pt x="43979" y="276527"/>
                </a:lnTo>
                <a:lnTo>
                  <a:pt x="51602" y="275744"/>
                </a:lnTo>
                <a:lnTo>
                  <a:pt x="60495" y="275222"/>
                </a:lnTo>
                <a:lnTo>
                  <a:pt x="80535" y="274642"/>
                </a:lnTo>
                <a:lnTo>
                  <a:pt x="123315" y="274269"/>
                </a:lnTo>
                <a:lnTo>
                  <a:pt x="279941" y="274181"/>
                </a:lnTo>
                <a:lnTo>
                  <a:pt x="302255" y="273227"/>
                </a:lnTo>
                <a:lnTo>
                  <a:pt x="321894" y="271639"/>
                </a:lnTo>
                <a:lnTo>
                  <a:pt x="384030" y="2656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93"/>
          <p:cNvSpPr/>
          <p:nvPr/>
        </p:nvSpPr>
        <p:spPr>
          <a:xfrm>
            <a:off x="6706552" y="3662143"/>
            <a:ext cx="82541" cy="24033"/>
          </a:xfrm>
          <a:custGeom>
            <a:avLst/>
            <a:gdLst/>
            <a:ahLst/>
            <a:cxnLst/>
            <a:rect l="0" t="0" r="0" b="0"/>
            <a:pathLst>
              <a:path w="82541" h="24033">
                <a:moveTo>
                  <a:pt x="0" y="24032"/>
                </a:moveTo>
                <a:lnTo>
                  <a:pt x="12735" y="18140"/>
                </a:lnTo>
                <a:lnTo>
                  <a:pt x="27951" y="13448"/>
                </a:lnTo>
                <a:lnTo>
                  <a:pt x="37188" y="9803"/>
                </a:lnTo>
                <a:lnTo>
                  <a:pt x="47743" y="7751"/>
                </a:lnTo>
                <a:lnTo>
                  <a:pt x="53922" y="7271"/>
                </a:lnTo>
                <a:lnTo>
                  <a:pt x="67306" y="2449"/>
                </a:lnTo>
                <a:lnTo>
                  <a:pt x="80397" y="152"/>
                </a:lnTo>
                <a:lnTo>
                  <a:pt x="825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94"/>
          <p:cNvSpPr/>
          <p:nvPr/>
        </p:nvSpPr>
        <p:spPr>
          <a:xfrm>
            <a:off x="7170193" y="3944565"/>
            <a:ext cx="67855" cy="7358"/>
          </a:xfrm>
          <a:custGeom>
            <a:avLst/>
            <a:gdLst/>
            <a:ahLst/>
            <a:cxnLst/>
            <a:rect l="0" t="0" r="0" b="0"/>
            <a:pathLst>
              <a:path w="67855" h="7358">
                <a:moveTo>
                  <a:pt x="0" y="0"/>
                </a:moveTo>
                <a:lnTo>
                  <a:pt x="5701" y="1677"/>
                </a:lnTo>
                <a:lnTo>
                  <a:pt x="21498" y="4833"/>
                </a:lnTo>
                <a:lnTo>
                  <a:pt x="34869" y="6235"/>
                </a:lnTo>
                <a:lnTo>
                  <a:pt x="41101" y="6609"/>
                </a:lnTo>
                <a:lnTo>
                  <a:pt x="67854" y="7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95"/>
          <p:cNvSpPr/>
          <p:nvPr/>
        </p:nvSpPr>
        <p:spPr>
          <a:xfrm>
            <a:off x="7315200" y="3711892"/>
            <a:ext cx="290812" cy="308611"/>
          </a:xfrm>
          <a:custGeom>
            <a:avLst/>
            <a:gdLst/>
            <a:ahLst/>
            <a:cxnLst/>
            <a:rect l="0" t="0" r="0" b="0"/>
            <a:pathLst>
              <a:path w="290812" h="308611">
                <a:moveTo>
                  <a:pt x="0" y="0"/>
                </a:moveTo>
                <a:lnTo>
                  <a:pt x="67564" y="0"/>
                </a:lnTo>
                <a:lnTo>
                  <a:pt x="83142" y="953"/>
                </a:lnTo>
                <a:lnTo>
                  <a:pt x="100196" y="2540"/>
                </a:lnTo>
                <a:lnTo>
                  <a:pt x="118232" y="4551"/>
                </a:lnTo>
                <a:lnTo>
                  <a:pt x="132161" y="5891"/>
                </a:lnTo>
                <a:lnTo>
                  <a:pt x="143353" y="6785"/>
                </a:lnTo>
                <a:lnTo>
                  <a:pt x="159915" y="7778"/>
                </a:lnTo>
                <a:lnTo>
                  <a:pt x="170450" y="8220"/>
                </a:lnTo>
                <a:lnTo>
                  <a:pt x="175546" y="9290"/>
                </a:lnTo>
                <a:lnTo>
                  <a:pt x="180848" y="10956"/>
                </a:lnTo>
                <a:lnTo>
                  <a:pt x="186287" y="13019"/>
                </a:lnTo>
                <a:lnTo>
                  <a:pt x="191819" y="16299"/>
                </a:lnTo>
                <a:lnTo>
                  <a:pt x="197412" y="20391"/>
                </a:lnTo>
                <a:lnTo>
                  <a:pt x="203045" y="25024"/>
                </a:lnTo>
                <a:lnTo>
                  <a:pt x="211845" y="32712"/>
                </a:lnTo>
                <a:lnTo>
                  <a:pt x="215524" y="36095"/>
                </a:lnTo>
                <a:lnTo>
                  <a:pt x="217978" y="39304"/>
                </a:lnTo>
                <a:lnTo>
                  <a:pt x="220704" y="45408"/>
                </a:lnTo>
                <a:lnTo>
                  <a:pt x="221915" y="53837"/>
                </a:lnTo>
                <a:lnTo>
                  <a:pt x="222239" y="58751"/>
                </a:lnTo>
                <a:lnTo>
                  <a:pt x="222454" y="63932"/>
                </a:lnTo>
                <a:lnTo>
                  <a:pt x="222693" y="74769"/>
                </a:lnTo>
                <a:lnTo>
                  <a:pt x="221805" y="80326"/>
                </a:lnTo>
                <a:lnTo>
                  <a:pt x="220260" y="85936"/>
                </a:lnTo>
                <a:lnTo>
                  <a:pt x="218277" y="91581"/>
                </a:lnTo>
                <a:lnTo>
                  <a:pt x="213535" y="100393"/>
                </a:lnTo>
                <a:lnTo>
                  <a:pt x="210936" y="104076"/>
                </a:lnTo>
                <a:lnTo>
                  <a:pt x="207298" y="106531"/>
                </a:lnTo>
                <a:lnTo>
                  <a:pt x="202969" y="108169"/>
                </a:lnTo>
                <a:lnTo>
                  <a:pt x="198178" y="109260"/>
                </a:lnTo>
                <a:lnTo>
                  <a:pt x="190313" y="113012"/>
                </a:lnTo>
                <a:lnTo>
                  <a:pt x="186883" y="115347"/>
                </a:lnTo>
                <a:lnTo>
                  <a:pt x="180532" y="117940"/>
                </a:lnTo>
                <a:lnTo>
                  <a:pt x="172628" y="120045"/>
                </a:lnTo>
                <a:lnTo>
                  <a:pt x="159591" y="124156"/>
                </a:lnTo>
                <a:lnTo>
                  <a:pt x="154019" y="126586"/>
                </a:lnTo>
                <a:lnTo>
                  <a:pt x="145288" y="131825"/>
                </a:lnTo>
                <a:lnTo>
                  <a:pt x="139720" y="133604"/>
                </a:lnTo>
                <a:lnTo>
                  <a:pt x="133152" y="134789"/>
                </a:lnTo>
                <a:lnTo>
                  <a:pt x="125915" y="135579"/>
                </a:lnTo>
                <a:lnTo>
                  <a:pt x="120139" y="136106"/>
                </a:lnTo>
                <a:lnTo>
                  <a:pt x="111180" y="136692"/>
                </a:lnTo>
                <a:lnTo>
                  <a:pt x="105332" y="137021"/>
                </a:lnTo>
                <a:lnTo>
                  <a:pt x="105464" y="136115"/>
                </a:lnTo>
                <a:lnTo>
                  <a:pt x="108150" y="132568"/>
                </a:lnTo>
                <a:lnTo>
                  <a:pt x="111152" y="131242"/>
                </a:lnTo>
                <a:lnTo>
                  <a:pt x="119568" y="129767"/>
                </a:lnTo>
                <a:lnTo>
                  <a:pt x="127337" y="130326"/>
                </a:lnTo>
                <a:lnTo>
                  <a:pt x="137279" y="131652"/>
                </a:lnTo>
                <a:lnTo>
                  <a:pt x="148669" y="133488"/>
                </a:lnTo>
                <a:lnTo>
                  <a:pt x="161025" y="134712"/>
                </a:lnTo>
                <a:lnTo>
                  <a:pt x="174025" y="135528"/>
                </a:lnTo>
                <a:lnTo>
                  <a:pt x="187455" y="136072"/>
                </a:lnTo>
                <a:lnTo>
                  <a:pt x="198312" y="137387"/>
                </a:lnTo>
                <a:lnTo>
                  <a:pt x="207455" y="139217"/>
                </a:lnTo>
                <a:lnTo>
                  <a:pt x="215456" y="141389"/>
                </a:lnTo>
                <a:lnTo>
                  <a:pt x="222694" y="143789"/>
                </a:lnTo>
                <a:lnTo>
                  <a:pt x="229426" y="146342"/>
                </a:lnTo>
                <a:lnTo>
                  <a:pt x="235818" y="148996"/>
                </a:lnTo>
                <a:lnTo>
                  <a:pt x="241984" y="150766"/>
                </a:lnTo>
                <a:lnTo>
                  <a:pt x="248001" y="151946"/>
                </a:lnTo>
                <a:lnTo>
                  <a:pt x="253916" y="152732"/>
                </a:lnTo>
                <a:lnTo>
                  <a:pt x="259764" y="154209"/>
                </a:lnTo>
                <a:lnTo>
                  <a:pt x="265569" y="156146"/>
                </a:lnTo>
                <a:lnTo>
                  <a:pt x="271343" y="158390"/>
                </a:lnTo>
                <a:lnTo>
                  <a:pt x="280299" y="163423"/>
                </a:lnTo>
                <a:lnTo>
                  <a:pt x="284021" y="166099"/>
                </a:lnTo>
                <a:lnTo>
                  <a:pt x="286502" y="168835"/>
                </a:lnTo>
                <a:lnTo>
                  <a:pt x="288156" y="171612"/>
                </a:lnTo>
                <a:lnTo>
                  <a:pt x="289259" y="174416"/>
                </a:lnTo>
                <a:lnTo>
                  <a:pt x="290485" y="182610"/>
                </a:lnTo>
                <a:lnTo>
                  <a:pt x="290811" y="187463"/>
                </a:lnTo>
                <a:lnTo>
                  <a:pt x="289124" y="193555"/>
                </a:lnTo>
                <a:lnTo>
                  <a:pt x="286094" y="200475"/>
                </a:lnTo>
                <a:lnTo>
                  <a:pt x="282169" y="207945"/>
                </a:lnTo>
                <a:lnTo>
                  <a:pt x="278600" y="213877"/>
                </a:lnTo>
                <a:lnTo>
                  <a:pt x="272095" y="223009"/>
                </a:lnTo>
                <a:lnTo>
                  <a:pt x="269026" y="227730"/>
                </a:lnTo>
                <a:lnTo>
                  <a:pt x="266028" y="232783"/>
                </a:lnTo>
                <a:lnTo>
                  <a:pt x="263077" y="238056"/>
                </a:lnTo>
                <a:lnTo>
                  <a:pt x="257257" y="246455"/>
                </a:lnTo>
                <a:lnTo>
                  <a:pt x="254372" y="250028"/>
                </a:lnTo>
                <a:lnTo>
                  <a:pt x="250544" y="252411"/>
                </a:lnTo>
                <a:lnTo>
                  <a:pt x="246087" y="253999"/>
                </a:lnTo>
                <a:lnTo>
                  <a:pt x="241210" y="255058"/>
                </a:lnTo>
                <a:lnTo>
                  <a:pt x="232244" y="257668"/>
                </a:lnTo>
                <a:lnTo>
                  <a:pt x="207042" y="265649"/>
                </a:lnTo>
                <a:lnTo>
                  <a:pt x="197083" y="269492"/>
                </a:lnTo>
                <a:lnTo>
                  <a:pt x="189491" y="273007"/>
                </a:lnTo>
                <a:lnTo>
                  <a:pt x="183477" y="276302"/>
                </a:lnTo>
                <a:lnTo>
                  <a:pt x="177563" y="278498"/>
                </a:lnTo>
                <a:lnTo>
                  <a:pt x="171715" y="279963"/>
                </a:lnTo>
                <a:lnTo>
                  <a:pt x="165912" y="280940"/>
                </a:lnTo>
                <a:lnTo>
                  <a:pt x="160138" y="282543"/>
                </a:lnTo>
                <a:lnTo>
                  <a:pt x="154384" y="284565"/>
                </a:lnTo>
                <a:lnTo>
                  <a:pt x="148642" y="286865"/>
                </a:lnTo>
                <a:lnTo>
                  <a:pt x="140052" y="289351"/>
                </a:lnTo>
                <a:lnTo>
                  <a:pt x="129563" y="291960"/>
                </a:lnTo>
                <a:lnTo>
                  <a:pt x="117808" y="294653"/>
                </a:lnTo>
                <a:lnTo>
                  <a:pt x="109018" y="296448"/>
                </a:lnTo>
                <a:lnTo>
                  <a:pt x="102206" y="297644"/>
                </a:lnTo>
                <a:lnTo>
                  <a:pt x="96712" y="298442"/>
                </a:lnTo>
                <a:lnTo>
                  <a:pt x="89240" y="299927"/>
                </a:lnTo>
                <a:lnTo>
                  <a:pt x="80448" y="301869"/>
                </a:lnTo>
                <a:lnTo>
                  <a:pt x="4286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96"/>
          <p:cNvSpPr/>
          <p:nvPr/>
        </p:nvSpPr>
        <p:spPr>
          <a:xfrm>
            <a:off x="7679199" y="3797617"/>
            <a:ext cx="139396" cy="454344"/>
          </a:xfrm>
          <a:custGeom>
            <a:avLst/>
            <a:gdLst/>
            <a:ahLst/>
            <a:cxnLst/>
            <a:rect l="0" t="0" r="0" b="0"/>
            <a:pathLst>
              <a:path w="139396" h="454344">
                <a:moveTo>
                  <a:pt x="124633" y="0"/>
                </a:moveTo>
                <a:lnTo>
                  <a:pt x="133734" y="4551"/>
                </a:lnTo>
                <a:lnTo>
                  <a:pt x="136416" y="6844"/>
                </a:lnTo>
                <a:lnTo>
                  <a:pt x="138203" y="9325"/>
                </a:lnTo>
                <a:lnTo>
                  <a:pt x="139395" y="11932"/>
                </a:lnTo>
                <a:lnTo>
                  <a:pt x="138179" y="24988"/>
                </a:lnTo>
                <a:lnTo>
                  <a:pt x="136521" y="33804"/>
                </a:lnTo>
                <a:lnTo>
                  <a:pt x="132139" y="53759"/>
                </a:lnTo>
                <a:lnTo>
                  <a:pt x="129638" y="64415"/>
                </a:lnTo>
                <a:lnTo>
                  <a:pt x="126064" y="76281"/>
                </a:lnTo>
                <a:lnTo>
                  <a:pt x="121777" y="88954"/>
                </a:lnTo>
                <a:lnTo>
                  <a:pt x="117015" y="102165"/>
                </a:lnTo>
                <a:lnTo>
                  <a:pt x="112887" y="112878"/>
                </a:lnTo>
                <a:lnTo>
                  <a:pt x="109182" y="121924"/>
                </a:lnTo>
                <a:lnTo>
                  <a:pt x="105760" y="129860"/>
                </a:lnTo>
                <a:lnTo>
                  <a:pt x="102526" y="138009"/>
                </a:lnTo>
                <a:lnTo>
                  <a:pt x="87952" y="176698"/>
                </a:lnTo>
                <a:lnTo>
                  <a:pt x="78803" y="200452"/>
                </a:lnTo>
                <a:lnTo>
                  <a:pt x="71562" y="220535"/>
                </a:lnTo>
                <a:lnTo>
                  <a:pt x="67345" y="229891"/>
                </a:lnTo>
                <a:lnTo>
                  <a:pt x="62629" y="238986"/>
                </a:lnTo>
                <a:lnTo>
                  <a:pt x="57579" y="247906"/>
                </a:lnTo>
                <a:lnTo>
                  <a:pt x="53260" y="256711"/>
                </a:lnTo>
                <a:lnTo>
                  <a:pt x="49429" y="265438"/>
                </a:lnTo>
                <a:lnTo>
                  <a:pt x="45922" y="274114"/>
                </a:lnTo>
                <a:lnTo>
                  <a:pt x="41679" y="282755"/>
                </a:lnTo>
                <a:lnTo>
                  <a:pt x="36946" y="291374"/>
                </a:lnTo>
                <a:lnTo>
                  <a:pt x="31885" y="299977"/>
                </a:lnTo>
                <a:lnTo>
                  <a:pt x="28511" y="307617"/>
                </a:lnTo>
                <a:lnTo>
                  <a:pt x="24762" y="321186"/>
                </a:lnTo>
                <a:lnTo>
                  <a:pt x="22810" y="328424"/>
                </a:lnTo>
                <a:lnTo>
                  <a:pt x="18100" y="344087"/>
                </a:lnTo>
                <a:lnTo>
                  <a:pt x="15511" y="351311"/>
                </a:lnTo>
                <a:lnTo>
                  <a:pt x="12833" y="358032"/>
                </a:lnTo>
                <a:lnTo>
                  <a:pt x="10094" y="364418"/>
                </a:lnTo>
                <a:lnTo>
                  <a:pt x="7052" y="376594"/>
                </a:lnTo>
                <a:lnTo>
                  <a:pt x="6241" y="382508"/>
                </a:lnTo>
                <a:lnTo>
                  <a:pt x="2799" y="401778"/>
                </a:lnTo>
                <a:lnTo>
                  <a:pt x="548" y="413585"/>
                </a:lnTo>
                <a:lnTo>
                  <a:pt x="0" y="423361"/>
                </a:lnTo>
                <a:lnTo>
                  <a:pt x="587" y="431783"/>
                </a:lnTo>
                <a:lnTo>
                  <a:pt x="3424" y="447658"/>
                </a:lnTo>
                <a:lnTo>
                  <a:pt x="13191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97"/>
          <p:cNvSpPr/>
          <p:nvPr/>
        </p:nvSpPr>
        <p:spPr>
          <a:xfrm>
            <a:off x="7865073" y="3994785"/>
            <a:ext cx="255943" cy="178578"/>
          </a:xfrm>
          <a:custGeom>
            <a:avLst/>
            <a:gdLst/>
            <a:ahLst/>
            <a:cxnLst/>
            <a:rect l="0" t="0" r="0" b="0"/>
            <a:pathLst>
              <a:path w="255943" h="178578">
                <a:moveTo>
                  <a:pt x="50202" y="0"/>
                </a:moveTo>
                <a:lnTo>
                  <a:pt x="54752" y="9102"/>
                </a:lnTo>
                <a:lnTo>
                  <a:pt x="57045" y="11783"/>
                </a:lnTo>
                <a:lnTo>
                  <a:pt x="59527" y="13570"/>
                </a:lnTo>
                <a:lnTo>
                  <a:pt x="62133" y="14762"/>
                </a:lnTo>
                <a:lnTo>
                  <a:pt x="63871" y="16508"/>
                </a:lnTo>
                <a:lnTo>
                  <a:pt x="65030" y="18626"/>
                </a:lnTo>
                <a:lnTo>
                  <a:pt x="66317" y="23518"/>
                </a:lnTo>
                <a:lnTo>
                  <a:pt x="66889" y="28867"/>
                </a:lnTo>
                <a:lnTo>
                  <a:pt x="67144" y="34420"/>
                </a:lnTo>
                <a:lnTo>
                  <a:pt x="67307" y="41194"/>
                </a:lnTo>
                <a:lnTo>
                  <a:pt x="64789" y="44661"/>
                </a:lnTo>
                <a:lnTo>
                  <a:pt x="62784" y="46919"/>
                </a:lnTo>
                <a:lnTo>
                  <a:pt x="60495" y="50329"/>
                </a:lnTo>
                <a:lnTo>
                  <a:pt x="58017" y="54508"/>
                </a:lnTo>
                <a:lnTo>
                  <a:pt x="55410" y="59198"/>
                </a:lnTo>
                <a:lnTo>
                  <a:pt x="53675" y="63278"/>
                </a:lnTo>
                <a:lnTo>
                  <a:pt x="52518" y="66950"/>
                </a:lnTo>
                <a:lnTo>
                  <a:pt x="51745" y="70351"/>
                </a:lnTo>
                <a:lnTo>
                  <a:pt x="49326" y="74523"/>
                </a:lnTo>
                <a:lnTo>
                  <a:pt x="45807" y="79209"/>
                </a:lnTo>
                <a:lnTo>
                  <a:pt x="41557" y="84239"/>
                </a:lnTo>
                <a:lnTo>
                  <a:pt x="37770" y="89496"/>
                </a:lnTo>
                <a:lnTo>
                  <a:pt x="34295" y="94907"/>
                </a:lnTo>
                <a:lnTo>
                  <a:pt x="31024" y="100418"/>
                </a:lnTo>
                <a:lnTo>
                  <a:pt x="28845" y="105046"/>
                </a:lnTo>
                <a:lnTo>
                  <a:pt x="27391" y="109083"/>
                </a:lnTo>
                <a:lnTo>
                  <a:pt x="26422" y="112727"/>
                </a:lnTo>
                <a:lnTo>
                  <a:pt x="24823" y="116109"/>
                </a:lnTo>
                <a:lnTo>
                  <a:pt x="22805" y="119316"/>
                </a:lnTo>
                <a:lnTo>
                  <a:pt x="20507" y="122406"/>
                </a:lnTo>
                <a:lnTo>
                  <a:pt x="18024" y="125419"/>
                </a:lnTo>
                <a:lnTo>
                  <a:pt x="15414" y="128380"/>
                </a:lnTo>
                <a:lnTo>
                  <a:pt x="12722" y="131306"/>
                </a:lnTo>
                <a:lnTo>
                  <a:pt x="10929" y="134210"/>
                </a:lnTo>
                <a:lnTo>
                  <a:pt x="9731" y="137098"/>
                </a:lnTo>
                <a:lnTo>
                  <a:pt x="8933" y="139976"/>
                </a:lnTo>
                <a:lnTo>
                  <a:pt x="8403" y="142847"/>
                </a:lnTo>
                <a:lnTo>
                  <a:pt x="8048" y="145714"/>
                </a:lnTo>
                <a:lnTo>
                  <a:pt x="7812" y="148577"/>
                </a:lnTo>
                <a:lnTo>
                  <a:pt x="6702" y="152392"/>
                </a:lnTo>
                <a:lnTo>
                  <a:pt x="5010" y="156839"/>
                </a:lnTo>
                <a:lnTo>
                  <a:pt x="0" y="168563"/>
                </a:lnTo>
                <a:lnTo>
                  <a:pt x="541" y="170478"/>
                </a:lnTo>
                <a:lnTo>
                  <a:pt x="3683" y="175145"/>
                </a:lnTo>
                <a:lnTo>
                  <a:pt x="5854" y="176771"/>
                </a:lnTo>
                <a:lnTo>
                  <a:pt x="8254" y="177855"/>
                </a:lnTo>
                <a:lnTo>
                  <a:pt x="10807" y="178577"/>
                </a:lnTo>
                <a:lnTo>
                  <a:pt x="13461" y="178106"/>
                </a:lnTo>
                <a:lnTo>
                  <a:pt x="18951" y="175043"/>
                </a:lnTo>
                <a:lnTo>
                  <a:pt x="22700" y="173845"/>
                </a:lnTo>
                <a:lnTo>
                  <a:pt x="27104" y="173047"/>
                </a:lnTo>
                <a:lnTo>
                  <a:pt x="31946" y="172514"/>
                </a:lnTo>
                <a:lnTo>
                  <a:pt x="39866" y="171923"/>
                </a:lnTo>
                <a:lnTo>
                  <a:pt x="43310" y="171765"/>
                </a:lnTo>
                <a:lnTo>
                  <a:pt x="46560" y="170708"/>
                </a:lnTo>
                <a:lnTo>
                  <a:pt x="52711" y="166992"/>
                </a:lnTo>
                <a:lnTo>
                  <a:pt x="58542" y="164668"/>
                </a:lnTo>
                <a:lnTo>
                  <a:pt x="66239" y="162166"/>
                </a:lnTo>
                <a:lnTo>
                  <a:pt x="75181" y="159545"/>
                </a:lnTo>
                <a:lnTo>
                  <a:pt x="83048" y="157799"/>
                </a:lnTo>
                <a:lnTo>
                  <a:pt x="90196" y="156634"/>
                </a:lnTo>
                <a:lnTo>
                  <a:pt x="96867" y="155858"/>
                </a:lnTo>
                <a:lnTo>
                  <a:pt x="103220" y="154387"/>
                </a:lnTo>
                <a:lnTo>
                  <a:pt x="109359" y="152455"/>
                </a:lnTo>
                <a:lnTo>
                  <a:pt x="115357" y="150214"/>
                </a:lnTo>
                <a:lnTo>
                  <a:pt x="123166" y="148720"/>
                </a:lnTo>
                <a:lnTo>
                  <a:pt x="132183" y="147724"/>
                </a:lnTo>
                <a:lnTo>
                  <a:pt x="142003" y="147060"/>
                </a:lnTo>
                <a:lnTo>
                  <a:pt x="157995" y="146322"/>
                </a:lnTo>
                <a:lnTo>
                  <a:pt x="171452" y="145994"/>
                </a:lnTo>
                <a:lnTo>
                  <a:pt x="183784" y="145849"/>
                </a:lnTo>
                <a:lnTo>
                  <a:pt x="189739" y="144857"/>
                </a:lnTo>
                <a:lnTo>
                  <a:pt x="195614" y="143244"/>
                </a:lnTo>
                <a:lnTo>
                  <a:pt x="201436" y="141216"/>
                </a:lnTo>
                <a:lnTo>
                  <a:pt x="207222" y="139864"/>
                </a:lnTo>
                <a:lnTo>
                  <a:pt x="212985" y="138962"/>
                </a:lnTo>
                <a:lnTo>
                  <a:pt x="218731" y="138361"/>
                </a:lnTo>
                <a:lnTo>
                  <a:pt x="224467" y="137961"/>
                </a:lnTo>
                <a:lnTo>
                  <a:pt x="230196" y="137694"/>
                </a:lnTo>
                <a:lnTo>
                  <a:pt x="255942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98"/>
          <p:cNvSpPr/>
          <p:nvPr/>
        </p:nvSpPr>
        <p:spPr>
          <a:xfrm>
            <a:off x="8095322" y="4029075"/>
            <a:ext cx="113877" cy="347444"/>
          </a:xfrm>
          <a:custGeom>
            <a:avLst/>
            <a:gdLst/>
            <a:ahLst/>
            <a:cxnLst/>
            <a:rect l="0" t="0" r="0" b="0"/>
            <a:pathLst>
              <a:path w="113877" h="347444">
                <a:moveTo>
                  <a:pt x="102845" y="0"/>
                </a:moveTo>
                <a:lnTo>
                  <a:pt x="113876" y="0"/>
                </a:lnTo>
                <a:lnTo>
                  <a:pt x="113056" y="0"/>
                </a:lnTo>
                <a:lnTo>
                  <a:pt x="112510" y="952"/>
                </a:lnTo>
                <a:lnTo>
                  <a:pt x="111903" y="4550"/>
                </a:lnTo>
                <a:lnTo>
                  <a:pt x="109836" y="9701"/>
                </a:lnTo>
                <a:lnTo>
                  <a:pt x="106554" y="16945"/>
                </a:lnTo>
                <a:lnTo>
                  <a:pt x="102460" y="25584"/>
                </a:lnTo>
                <a:lnTo>
                  <a:pt x="99731" y="33248"/>
                </a:lnTo>
                <a:lnTo>
                  <a:pt x="97911" y="40263"/>
                </a:lnTo>
                <a:lnTo>
                  <a:pt x="96698" y="46844"/>
                </a:lnTo>
                <a:lnTo>
                  <a:pt x="94937" y="53137"/>
                </a:lnTo>
                <a:lnTo>
                  <a:pt x="92810" y="59237"/>
                </a:lnTo>
                <a:lnTo>
                  <a:pt x="90441" y="65209"/>
                </a:lnTo>
                <a:lnTo>
                  <a:pt x="85267" y="79464"/>
                </a:lnTo>
                <a:lnTo>
                  <a:pt x="82554" y="87266"/>
                </a:lnTo>
                <a:lnTo>
                  <a:pt x="79792" y="94372"/>
                </a:lnTo>
                <a:lnTo>
                  <a:pt x="77000" y="101015"/>
                </a:lnTo>
                <a:lnTo>
                  <a:pt x="74185" y="107348"/>
                </a:lnTo>
                <a:lnTo>
                  <a:pt x="68517" y="119465"/>
                </a:lnTo>
                <a:lnTo>
                  <a:pt x="65672" y="125363"/>
                </a:lnTo>
                <a:lnTo>
                  <a:pt x="62824" y="132153"/>
                </a:lnTo>
                <a:lnTo>
                  <a:pt x="59971" y="139537"/>
                </a:lnTo>
                <a:lnTo>
                  <a:pt x="54263" y="155361"/>
                </a:lnTo>
                <a:lnTo>
                  <a:pt x="48551" y="171919"/>
                </a:lnTo>
                <a:lnTo>
                  <a:pt x="40296" y="193883"/>
                </a:lnTo>
                <a:lnTo>
                  <a:pt x="19475" y="246789"/>
                </a:lnTo>
                <a:lnTo>
                  <a:pt x="14881" y="257871"/>
                </a:lnTo>
                <a:lnTo>
                  <a:pt x="7236" y="275264"/>
                </a:lnTo>
                <a:lnTo>
                  <a:pt x="4815" y="282569"/>
                </a:lnTo>
                <a:lnTo>
                  <a:pt x="3201" y="289345"/>
                </a:lnTo>
                <a:lnTo>
                  <a:pt x="2127" y="295766"/>
                </a:lnTo>
                <a:lnTo>
                  <a:pt x="1410" y="301952"/>
                </a:lnTo>
                <a:lnTo>
                  <a:pt x="931" y="307981"/>
                </a:lnTo>
                <a:lnTo>
                  <a:pt x="612" y="313906"/>
                </a:lnTo>
                <a:lnTo>
                  <a:pt x="259" y="328109"/>
                </a:lnTo>
                <a:lnTo>
                  <a:pt x="31" y="346857"/>
                </a:lnTo>
                <a:lnTo>
                  <a:pt x="13" y="347443"/>
                </a:lnTo>
                <a:lnTo>
                  <a:pt x="0" y="346881"/>
                </a:lnTo>
                <a:lnTo>
                  <a:pt x="8547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99"/>
          <p:cNvSpPr/>
          <p:nvPr/>
        </p:nvSpPr>
        <p:spPr>
          <a:xfrm>
            <a:off x="6792277" y="3737610"/>
            <a:ext cx="60008" cy="471488"/>
          </a:xfrm>
          <a:custGeom>
            <a:avLst/>
            <a:gdLst/>
            <a:ahLst/>
            <a:cxnLst/>
            <a:rect l="0" t="0" r="0" b="0"/>
            <a:pathLst>
              <a:path w="60008" h="471488">
                <a:moveTo>
                  <a:pt x="0" y="0"/>
                </a:moveTo>
                <a:lnTo>
                  <a:pt x="15601" y="0"/>
                </a:lnTo>
                <a:lnTo>
                  <a:pt x="17067" y="952"/>
                </a:lnTo>
                <a:lnTo>
                  <a:pt x="18999" y="2540"/>
                </a:lnTo>
                <a:lnTo>
                  <a:pt x="21238" y="4551"/>
                </a:lnTo>
                <a:lnTo>
                  <a:pt x="26267" y="9325"/>
                </a:lnTo>
                <a:lnTo>
                  <a:pt x="28941" y="11932"/>
                </a:lnTo>
                <a:lnTo>
                  <a:pt x="30724" y="16527"/>
                </a:lnTo>
                <a:lnTo>
                  <a:pt x="31913" y="22448"/>
                </a:lnTo>
                <a:lnTo>
                  <a:pt x="32705" y="29253"/>
                </a:lnTo>
                <a:lnTo>
                  <a:pt x="34186" y="34742"/>
                </a:lnTo>
                <a:lnTo>
                  <a:pt x="36126" y="39353"/>
                </a:lnTo>
                <a:lnTo>
                  <a:pt x="38371" y="43380"/>
                </a:lnTo>
                <a:lnTo>
                  <a:pt x="43407" y="52935"/>
                </a:lnTo>
                <a:lnTo>
                  <a:pt x="46083" y="58150"/>
                </a:lnTo>
                <a:lnTo>
                  <a:pt x="47867" y="63532"/>
                </a:lnTo>
                <a:lnTo>
                  <a:pt x="49056" y="69024"/>
                </a:lnTo>
                <a:lnTo>
                  <a:pt x="50378" y="80207"/>
                </a:lnTo>
                <a:lnTo>
                  <a:pt x="50965" y="91527"/>
                </a:lnTo>
                <a:lnTo>
                  <a:pt x="52074" y="101976"/>
                </a:lnTo>
                <a:lnTo>
                  <a:pt x="55847" y="131365"/>
                </a:lnTo>
                <a:lnTo>
                  <a:pt x="56281" y="144727"/>
                </a:lnTo>
                <a:lnTo>
                  <a:pt x="55618" y="156492"/>
                </a:lnTo>
                <a:lnTo>
                  <a:pt x="54224" y="167193"/>
                </a:lnTo>
                <a:lnTo>
                  <a:pt x="53295" y="176232"/>
                </a:lnTo>
                <a:lnTo>
                  <a:pt x="52674" y="184163"/>
                </a:lnTo>
                <a:lnTo>
                  <a:pt x="52261" y="191355"/>
                </a:lnTo>
                <a:lnTo>
                  <a:pt x="44759" y="290346"/>
                </a:lnTo>
                <a:lnTo>
                  <a:pt x="44127" y="302150"/>
                </a:lnTo>
                <a:lnTo>
                  <a:pt x="43425" y="322884"/>
                </a:lnTo>
                <a:lnTo>
                  <a:pt x="43237" y="332413"/>
                </a:lnTo>
                <a:lnTo>
                  <a:pt x="44065" y="343528"/>
                </a:lnTo>
                <a:lnTo>
                  <a:pt x="45569" y="355701"/>
                </a:lnTo>
                <a:lnTo>
                  <a:pt x="47524" y="368579"/>
                </a:lnTo>
                <a:lnTo>
                  <a:pt x="48827" y="378117"/>
                </a:lnTo>
                <a:lnTo>
                  <a:pt x="50277" y="391254"/>
                </a:lnTo>
                <a:lnTo>
                  <a:pt x="50920" y="402808"/>
                </a:lnTo>
                <a:lnTo>
                  <a:pt x="52159" y="415245"/>
                </a:lnTo>
                <a:lnTo>
                  <a:pt x="53822" y="422563"/>
                </a:lnTo>
                <a:lnTo>
                  <a:pt x="55884" y="430298"/>
                </a:lnTo>
                <a:lnTo>
                  <a:pt x="57259" y="436408"/>
                </a:lnTo>
                <a:lnTo>
                  <a:pt x="58786" y="445736"/>
                </a:lnTo>
                <a:lnTo>
                  <a:pt x="59465" y="455597"/>
                </a:lnTo>
                <a:lnTo>
                  <a:pt x="60007" y="47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00"/>
          <p:cNvSpPr/>
          <p:nvPr/>
        </p:nvSpPr>
        <p:spPr>
          <a:xfrm>
            <a:off x="6773826" y="3742131"/>
            <a:ext cx="112674" cy="372670"/>
          </a:xfrm>
          <a:custGeom>
            <a:avLst/>
            <a:gdLst/>
            <a:ahLst/>
            <a:cxnLst/>
            <a:rect l="0" t="0" r="0" b="0"/>
            <a:pathLst>
              <a:path w="112674" h="372670">
                <a:moveTo>
                  <a:pt x="9879" y="72631"/>
                </a:moveTo>
                <a:lnTo>
                  <a:pt x="0" y="72631"/>
                </a:lnTo>
                <a:lnTo>
                  <a:pt x="4218" y="72631"/>
                </a:lnTo>
                <a:lnTo>
                  <a:pt x="6105" y="71678"/>
                </a:lnTo>
                <a:lnTo>
                  <a:pt x="7363" y="70091"/>
                </a:lnTo>
                <a:lnTo>
                  <a:pt x="8201" y="68081"/>
                </a:lnTo>
                <a:lnTo>
                  <a:pt x="11673" y="63306"/>
                </a:lnTo>
                <a:lnTo>
                  <a:pt x="13933" y="60700"/>
                </a:lnTo>
                <a:lnTo>
                  <a:pt x="17344" y="58009"/>
                </a:lnTo>
                <a:lnTo>
                  <a:pt x="21523" y="55263"/>
                </a:lnTo>
                <a:lnTo>
                  <a:pt x="26214" y="52480"/>
                </a:lnTo>
                <a:lnTo>
                  <a:pt x="31246" y="49672"/>
                </a:lnTo>
                <a:lnTo>
                  <a:pt x="41918" y="44012"/>
                </a:lnTo>
                <a:lnTo>
                  <a:pt x="46478" y="41169"/>
                </a:lnTo>
                <a:lnTo>
                  <a:pt x="50471" y="38321"/>
                </a:lnTo>
                <a:lnTo>
                  <a:pt x="54085" y="35470"/>
                </a:lnTo>
                <a:lnTo>
                  <a:pt x="57447" y="33570"/>
                </a:lnTo>
                <a:lnTo>
                  <a:pt x="60641" y="32303"/>
                </a:lnTo>
                <a:lnTo>
                  <a:pt x="63723" y="31458"/>
                </a:lnTo>
                <a:lnTo>
                  <a:pt x="66730" y="29943"/>
                </a:lnTo>
                <a:lnTo>
                  <a:pt x="69687" y="27979"/>
                </a:lnTo>
                <a:lnTo>
                  <a:pt x="72611" y="25718"/>
                </a:lnTo>
                <a:lnTo>
                  <a:pt x="75513" y="23258"/>
                </a:lnTo>
                <a:lnTo>
                  <a:pt x="78399" y="20666"/>
                </a:lnTo>
                <a:lnTo>
                  <a:pt x="81277" y="17985"/>
                </a:lnTo>
                <a:lnTo>
                  <a:pt x="84147" y="16198"/>
                </a:lnTo>
                <a:lnTo>
                  <a:pt x="87014" y="15007"/>
                </a:lnTo>
                <a:lnTo>
                  <a:pt x="89877" y="14212"/>
                </a:lnTo>
                <a:lnTo>
                  <a:pt x="93691" y="12730"/>
                </a:lnTo>
                <a:lnTo>
                  <a:pt x="98139" y="10790"/>
                </a:lnTo>
                <a:lnTo>
                  <a:pt x="103008" y="8543"/>
                </a:lnTo>
                <a:lnTo>
                  <a:pt x="106255" y="6094"/>
                </a:lnTo>
                <a:lnTo>
                  <a:pt x="108420" y="3508"/>
                </a:lnTo>
                <a:lnTo>
                  <a:pt x="109863" y="832"/>
                </a:lnTo>
                <a:lnTo>
                  <a:pt x="110825" y="0"/>
                </a:lnTo>
                <a:lnTo>
                  <a:pt x="111466" y="398"/>
                </a:lnTo>
                <a:lnTo>
                  <a:pt x="111894" y="1616"/>
                </a:lnTo>
                <a:lnTo>
                  <a:pt x="112580" y="12319"/>
                </a:lnTo>
                <a:lnTo>
                  <a:pt x="112673" y="24871"/>
                </a:lnTo>
                <a:lnTo>
                  <a:pt x="110794" y="36981"/>
                </a:lnTo>
                <a:lnTo>
                  <a:pt x="107635" y="52674"/>
                </a:lnTo>
                <a:lnTo>
                  <a:pt x="103624" y="70757"/>
                </a:lnTo>
                <a:lnTo>
                  <a:pt x="100951" y="84716"/>
                </a:lnTo>
                <a:lnTo>
                  <a:pt x="99169" y="95928"/>
                </a:lnTo>
                <a:lnTo>
                  <a:pt x="97980" y="105307"/>
                </a:lnTo>
                <a:lnTo>
                  <a:pt x="96236" y="115370"/>
                </a:lnTo>
                <a:lnTo>
                  <a:pt x="94119" y="125889"/>
                </a:lnTo>
                <a:lnTo>
                  <a:pt x="91757" y="136711"/>
                </a:lnTo>
                <a:lnTo>
                  <a:pt x="90182" y="146784"/>
                </a:lnTo>
                <a:lnTo>
                  <a:pt x="89132" y="156356"/>
                </a:lnTo>
                <a:lnTo>
                  <a:pt x="88431" y="165595"/>
                </a:lnTo>
                <a:lnTo>
                  <a:pt x="87012" y="175565"/>
                </a:lnTo>
                <a:lnTo>
                  <a:pt x="85114" y="186021"/>
                </a:lnTo>
                <a:lnTo>
                  <a:pt x="82895" y="196802"/>
                </a:lnTo>
                <a:lnTo>
                  <a:pt x="81416" y="213514"/>
                </a:lnTo>
                <a:lnTo>
                  <a:pt x="80430" y="234180"/>
                </a:lnTo>
                <a:lnTo>
                  <a:pt x="79773" y="257483"/>
                </a:lnTo>
                <a:lnTo>
                  <a:pt x="80288" y="278734"/>
                </a:lnTo>
                <a:lnTo>
                  <a:pt x="81583" y="298615"/>
                </a:lnTo>
                <a:lnTo>
                  <a:pt x="84610" y="331183"/>
                </a:lnTo>
                <a:lnTo>
                  <a:pt x="86712" y="359574"/>
                </a:lnTo>
                <a:lnTo>
                  <a:pt x="87771" y="362034"/>
                </a:lnTo>
                <a:lnTo>
                  <a:pt x="89430" y="364626"/>
                </a:lnTo>
                <a:lnTo>
                  <a:pt x="95604" y="3726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01"/>
          <p:cNvSpPr/>
          <p:nvPr/>
        </p:nvSpPr>
        <p:spPr>
          <a:xfrm>
            <a:off x="6646544" y="4176104"/>
            <a:ext cx="471489" cy="32994"/>
          </a:xfrm>
          <a:custGeom>
            <a:avLst/>
            <a:gdLst/>
            <a:ahLst/>
            <a:cxnLst/>
            <a:rect l="0" t="0" r="0" b="0"/>
            <a:pathLst>
              <a:path w="471489" h="32994">
                <a:moveTo>
                  <a:pt x="0" y="15848"/>
                </a:moveTo>
                <a:lnTo>
                  <a:pt x="18204" y="11297"/>
                </a:lnTo>
                <a:lnTo>
                  <a:pt x="25471" y="9957"/>
                </a:lnTo>
                <a:lnTo>
                  <a:pt x="32221" y="9063"/>
                </a:lnTo>
                <a:lnTo>
                  <a:pt x="38626" y="8467"/>
                </a:lnTo>
                <a:lnTo>
                  <a:pt x="84047" y="3078"/>
                </a:lnTo>
                <a:lnTo>
                  <a:pt x="107466" y="1620"/>
                </a:lnTo>
                <a:lnTo>
                  <a:pt x="163968" y="0"/>
                </a:lnTo>
                <a:lnTo>
                  <a:pt x="190275" y="520"/>
                </a:lnTo>
                <a:lnTo>
                  <a:pt x="214480" y="1820"/>
                </a:lnTo>
                <a:lnTo>
                  <a:pt x="237285" y="3638"/>
                </a:lnTo>
                <a:lnTo>
                  <a:pt x="256297" y="5803"/>
                </a:lnTo>
                <a:lnTo>
                  <a:pt x="272783" y="8199"/>
                </a:lnTo>
                <a:lnTo>
                  <a:pt x="287583" y="10748"/>
                </a:lnTo>
                <a:lnTo>
                  <a:pt x="301260" y="12448"/>
                </a:lnTo>
                <a:lnTo>
                  <a:pt x="314187" y="13582"/>
                </a:lnTo>
                <a:lnTo>
                  <a:pt x="326616" y="14337"/>
                </a:lnTo>
                <a:lnTo>
                  <a:pt x="348046" y="15176"/>
                </a:lnTo>
                <a:lnTo>
                  <a:pt x="357761" y="15401"/>
                </a:lnTo>
                <a:lnTo>
                  <a:pt x="371857" y="16502"/>
                </a:lnTo>
                <a:lnTo>
                  <a:pt x="431453" y="22574"/>
                </a:lnTo>
                <a:lnTo>
                  <a:pt x="445122" y="23600"/>
                </a:lnTo>
                <a:lnTo>
                  <a:pt x="454372" y="24056"/>
                </a:lnTo>
                <a:lnTo>
                  <a:pt x="458172" y="25130"/>
                </a:lnTo>
                <a:lnTo>
                  <a:pt x="461659" y="26799"/>
                </a:lnTo>
                <a:lnTo>
                  <a:pt x="471488" y="329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Phillip charged $400 worth of goods on his credit card. On his first bill, he was not charged any interest, and he made a payment of $20. He then charged another $18 worth of goods. On his second bill a month later, he was charged 2% interest on his entire unpaid balance. How much interest was Phillip charged on his second bill</a:t>
            </a:r>
            <a:r>
              <a:rPr lang="en-US" sz="1600" dirty="0" smtClean="0"/>
              <a:t>?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MARTPenAnnotation896"/>
          <p:cNvSpPr/>
          <p:nvPr/>
        </p:nvSpPr>
        <p:spPr>
          <a:xfrm>
            <a:off x="2694622" y="2014537"/>
            <a:ext cx="274321" cy="265749"/>
          </a:xfrm>
          <a:custGeom>
            <a:avLst/>
            <a:gdLst/>
            <a:ahLst/>
            <a:cxnLst/>
            <a:rect l="0" t="0" r="0" b="0"/>
            <a:pathLst>
              <a:path w="274321" h="265749">
                <a:moveTo>
                  <a:pt x="0" y="0"/>
                </a:moveTo>
                <a:lnTo>
                  <a:pt x="4551" y="13652"/>
                </a:lnTo>
                <a:lnTo>
                  <a:pt x="21033" y="72202"/>
                </a:lnTo>
                <a:lnTo>
                  <a:pt x="25452" y="93855"/>
                </a:lnTo>
                <a:lnTo>
                  <a:pt x="28398" y="114005"/>
                </a:lnTo>
                <a:lnTo>
                  <a:pt x="30362" y="133153"/>
                </a:lnTo>
                <a:lnTo>
                  <a:pt x="31672" y="150681"/>
                </a:lnTo>
                <a:lnTo>
                  <a:pt x="32544" y="167129"/>
                </a:lnTo>
                <a:lnTo>
                  <a:pt x="33945" y="209543"/>
                </a:lnTo>
                <a:lnTo>
                  <a:pt x="35012" y="215896"/>
                </a:lnTo>
                <a:lnTo>
                  <a:pt x="36677" y="222035"/>
                </a:lnTo>
                <a:lnTo>
                  <a:pt x="38739" y="228034"/>
                </a:lnTo>
                <a:lnTo>
                  <a:pt x="42018" y="231080"/>
                </a:lnTo>
                <a:lnTo>
                  <a:pt x="46110" y="232158"/>
                </a:lnTo>
                <a:lnTo>
                  <a:pt x="50742" y="231925"/>
                </a:lnTo>
                <a:lnTo>
                  <a:pt x="54783" y="230816"/>
                </a:lnTo>
                <a:lnTo>
                  <a:pt x="61813" y="227045"/>
                </a:lnTo>
                <a:lnTo>
                  <a:pt x="65974" y="225658"/>
                </a:lnTo>
                <a:lnTo>
                  <a:pt x="70653" y="224734"/>
                </a:lnTo>
                <a:lnTo>
                  <a:pt x="75677" y="224118"/>
                </a:lnTo>
                <a:lnTo>
                  <a:pt x="80931" y="223707"/>
                </a:lnTo>
                <a:lnTo>
                  <a:pt x="86339" y="223433"/>
                </a:lnTo>
                <a:lnTo>
                  <a:pt x="91849" y="223250"/>
                </a:lnTo>
                <a:lnTo>
                  <a:pt x="113257" y="222993"/>
                </a:lnTo>
                <a:lnTo>
                  <a:pt x="121225" y="223910"/>
                </a:lnTo>
                <a:lnTo>
                  <a:pt x="129394" y="225473"/>
                </a:lnTo>
                <a:lnTo>
                  <a:pt x="137698" y="227468"/>
                </a:lnTo>
                <a:lnTo>
                  <a:pt x="146091" y="229750"/>
                </a:lnTo>
                <a:lnTo>
                  <a:pt x="163037" y="234826"/>
                </a:lnTo>
                <a:lnTo>
                  <a:pt x="170604" y="237513"/>
                </a:lnTo>
                <a:lnTo>
                  <a:pt x="177553" y="240257"/>
                </a:lnTo>
                <a:lnTo>
                  <a:pt x="184091" y="243039"/>
                </a:lnTo>
                <a:lnTo>
                  <a:pt x="191308" y="245846"/>
                </a:lnTo>
                <a:lnTo>
                  <a:pt x="206946" y="251505"/>
                </a:lnTo>
                <a:lnTo>
                  <a:pt x="214164" y="253395"/>
                </a:lnTo>
                <a:lnTo>
                  <a:pt x="220881" y="254655"/>
                </a:lnTo>
                <a:lnTo>
                  <a:pt x="227264" y="255495"/>
                </a:lnTo>
                <a:lnTo>
                  <a:pt x="232472" y="256055"/>
                </a:lnTo>
                <a:lnTo>
                  <a:pt x="236896" y="256428"/>
                </a:lnTo>
                <a:lnTo>
                  <a:pt x="27432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97"/>
          <p:cNvSpPr/>
          <p:nvPr/>
        </p:nvSpPr>
        <p:spPr>
          <a:xfrm>
            <a:off x="2934652" y="2108835"/>
            <a:ext cx="25718" cy="368618"/>
          </a:xfrm>
          <a:custGeom>
            <a:avLst/>
            <a:gdLst/>
            <a:ahLst/>
            <a:cxnLst/>
            <a:rect l="0" t="0" r="0" b="0"/>
            <a:pathLst>
              <a:path w="25718" h="368618">
                <a:moveTo>
                  <a:pt x="0" y="0"/>
                </a:moveTo>
                <a:lnTo>
                  <a:pt x="0" y="103087"/>
                </a:lnTo>
                <a:lnTo>
                  <a:pt x="2540" y="142971"/>
                </a:lnTo>
                <a:lnTo>
                  <a:pt x="5891" y="190225"/>
                </a:lnTo>
                <a:lnTo>
                  <a:pt x="7381" y="220752"/>
                </a:lnTo>
                <a:lnTo>
                  <a:pt x="8731" y="232892"/>
                </a:lnTo>
                <a:lnTo>
                  <a:pt x="10583" y="243844"/>
                </a:lnTo>
                <a:lnTo>
                  <a:pt x="12770" y="254003"/>
                </a:lnTo>
                <a:lnTo>
                  <a:pt x="15181" y="268395"/>
                </a:lnTo>
                <a:lnTo>
                  <a:pt x="20400" y="304706"/>
                </a:lnTo>
                <a:lnTo>
                  <a:pt x="23354" y="328465"/>
                </a:lnTo>
                <a:lnTo>
                  <a:pt x="24142" y="336134"/>
                </a:lnTo>
                <a:lnTo>
                  <a:pt x="24667" y="342199"/>
                </a:lnTo>
                <a:lnTo>
                  <a:pt x="25251" y="351478"/>
                </a:lnTo>
                <a:lnTo>
                  <a:pt x="25510" y="358777"/>
                </a:lnTo>
                <a:lnTo>
                  <a:pt x="25717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8"/>
          <p:cNvSpPr/>
          <p:nvPr/>
        </p:nvSpPr>
        <p:spPr>
          <a:xfrm>
            <a:off x="3092169" y="2185987"/>
            <a:ext cx="227905" cy="248024"/>
          </a:xfrm>
          <a:custGeom>
            <a:avLst/>
            <a:gdLst/>
            <a:ahLst/>
            <a:cxnLst/>
            <a:rect l="0" t="0" r="0" b="0"/>
            <a:pathLst>
              <a:path w="227905" h="248024">
                <a:moveTo>
                  <a:pt x="116803" y="25718"/>
                </a:moveTo>
                <a:lnTo>
                  <a:pt x="98600" y="25718"/>
                </a:lnTo>
                <a:lnTo>
                  <a:pt x="91333" y="27623"/>
                </a:lnTo>
                <a:lnTo>
                  <a:pt x="84583" y="30798"/>
                </a:lnTo>
                <a:lnTo>
                  <a:pt x="78178" y="34819"/>
                </a:lnTo>
                <a:lnTo>
                  <a:pt x="72003" y="39405"/>
                </a:lnTo>
                <a:lnTo>
                  <a:pt x="65981" y="44368"/>
                </a:lnTo>
                <a:lnTo>
                  <a:pt x="60062" y="49581"/>
                </a:lnTo>
                <a:lnTo>
                  <a:pt x="48405" y="60454"/>
                </a:lnTo>
                <a:lnTo>
                  <a:pt x="25399" y="82956"/>
                </a:lnTo>
                <a:lnTo>
                  <a:pt x="19672" y="92451"/>
                </a:lnTo>
                <a:lnTo>
                  <a:pt x="13949" y="104497"/>
                </a:lnTo>
                <a:lnTo>
                  <a:pt x="8228" y="118242"/>
                </a:lnTo>
                <a:lnTo>
                  <a:pt x="4415" y="130263"/>
                </a:lnTo>
                <a:lnTo>
                  <a:pt x="1873" y="141134"/>
                </a:lnTo>
                <a:lnTo>
                  <a:pt x="178" y="151240"/>
                </a:lnTo>
                <a:lnTo>
                  <a:pt x="0" y="162739"/>
                </a:lnTo>
                <a:lnTo>
                  <a:pt x="835" y="175168"/>
                </a:lnTo>
                <a:lnTo>
                  <a:pt x="2343" y="188216"/>
                </a:lnTo>
                <a:lnTo>
                  <a:pt x="4301" y="198820"/>
                </a:lnTo>
                <a:lnTo>
                  <a:pt x="6559" y="207794"/>
                </a:lnTo>
                <a:lnTo>
                  <a:pt x="9017" y="215682"/>
                </a:lnTo>
                <a:lnTo>
                  <a:pt x="12561" y="221893"/>
                </a:lnTo>
                <a:lnTo>
                  <a:pt x="16828" y="226986"/>
                </a:lnTo>
                <a:lnTo>
                  <a:pt x="21578" y="231334"/>
                </a:lnTo>
                <a:lnTo>
                  <a:pt x="26650" y="235185"/>
                </a:lnTo>
                <a:lnTo>
                  <a:pt x="31936" y="238705"/>
                </a:lnTo>
                <a:lnTo>
                  <a:pt x="37365" y="242004"/>
                </a:lnTo>
                <a:lnTo>
                  <a:pt x="43842" y="244204"/>
                </a:lnTo>
                <a:lnTo>
                  <a:pt x="51017" y="245670"/>
                </a:lnTo>
                <a:lnTo>
                  <a:pt x="58658" y="246648"/>
                </a:lnTo>
                <a:lnTo>
                  <a:pt x="67562" y="247299"/>
                </a:lnTo>
                <a:lnTo>
                  <a:pt x="77308" y="247734"/>
                </a:lnTo>
                <a:lnTo>
                  <a:pt x="87616" y="248023"/>
                </a:lnTo>
                <a:lnTo>
                  <a:pt x="97345" y="247264"/>
                </a:lnTo>
                <a:lnTo>
                  <a:pt x="106689" y="245805"/>
                </a:lnTo>
                <a:lnTo>
                  <a:pt x="115775" y="243880"/>
                </a:lnTo>
                <a:lnTo>
                  <a:pt x="124690" y="241644"/>
                </a:lnTo>
                <a:lnTo>
                  <a:pt x="133491" y="239201"/>
                </a:lnTo>
                <a:lnTo>
                  <a:pt x="142216" y="236620"/>
                </a:lnTo>
                <a:lnTo>
                  <a:pt x="150890" y="232994"/>
                </a:lnTo>
                <a:lnTo>
                  <a:pt x="159530" y="228672"/>
                </a:lnTo>
                <a:lnTo>
                  <a:pt x="168148" y="223885"/>
                </a:lnTo>
                <a:lnTo>
                  <a:pt x="176750" y="217837"/>
                </a:lnTo>
                <a:lnTo>
                  <a:pt x="185343" y="210947"/>
                </a:lnTo>
                <a:lnTo>
                  <a:pt x="193929" y="203496"/>
                </a:lnTo>
                <a:lnTo>
                  <a:pt x="201558" y="195672"/>
                </a:lnTo>
                <a:lnTo>
                  <a:pt x="208549" y="187598"/>
                </a:lnTo>
                <a:lnTo>
                  <a:pt x="215114" y="179358"/>
                </a:lnTo>
                <a:lnTo>
                  <a:pt x="219492" y="171007"/>
                </a:lnTo>
                <a:lnTo>
                  <a:pt x="222410" y="162582"/>
                </a:lnTo>
                <a:lnTo>
                  <a:pt x="224355" y="154108"/>
                </a:lnTo>
                <a:lnTo>
                  <a:pt x="225652" y="144649"/>
                </a:lnTo>
                <a:lnTo>
                  <a:pt x="226516" y="134533"/>
                </a:lnTo>
                <a:lnTo>
                  <a:pt x="227093" y="123978"/>
                </a:lnTo>
                <a:lnTo>
                  <a:pt x="227733" y="102091"/>
                </a:lnTo>
                <a:lnTo>
                  <a:pt x="227904" y="90921"/>
                </a:lnTo>
                <a:lnTo>
                  <a:pt x="226113" y="80617"/>
                </a:lnTo>
                <a:lnTo>
                  <a:pt x="223014" y="70889"/>
                </a:lnTo>
                <a:lnTo>
                  <a:pt x="219043" y="61547"/>
                </a:lnTo>
                <a:lnTo>
                  <a:pt x="214490" y="53414"/>
                </a:lnTo>
                <a:lnTo>
                  <a:pt x="209550" y="46087"/>
                </a:lnTo>
                <a:lnTo>
                  <a:pt x="204352" y="39297"/>
                </a:lnTo>
                <a:lnTo>
                  <a:pt x="198982" y="32866"/>
                </a:lnTo>
                <a:lnTo>
                  <a:pt x="193496" y="26673"/>
                </a:lnTo>
                <a:lnTo>
                  <a:pt x="187935" y="20639"/>
                </a:lnTo>
                <a:lnTo>
                  <a:pt x="182322" y="15665"/>
                </a:lnTo>
                <a:lnTo>
                  <a:pt x="176674" y="11396"/>
                </a:lnTo>
                <a:lnTo>
                  <a:pt x="1596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99"/>
          <p:cNvSpPr/>
          <p:nvPr/>
        </p:nvSpPr>
        <p:spPr>
          <a:xfrm>
            <a:off x="3450773" y="2271712"/>
            <a:ext cx="287704" cy="255076"/>
          </a:xfrm>
          <a:custGeom>
            <a:avLst/>
            <a:gdLst/>
            <a:ahLst/>
            <a:cxnLst/>
            <a:rect l="0" t="0" r="0" b="0"/>
            <a:pathLst>
              <a:path w="287704" h="255076">
                <a:moveTo>
                  <a:pt x="143961" y="0"/>
                </a:moveTo>
                <a:lnTo>
                  <a:pt x="125759" y="4551"/>
                </a:lnTo>
                <a:lnTo>
                  <a:pt x="118491" y="6844"/>
                </a:lnTo>
                <a:lnTo>
                  <a:pt x="111741" y="9325"/>
                </a:lnTo>
                <a:lnTo>
                  <a:pt x="105336" y="11932"/>
                </a:lnTo>
                <a:lnTo>
                  <a:pt x="98209" y="15575"/>
                </a:lnTo>
                <a:lnTo>
                  <a:pt x="90600" y="19908"/>
                </a:lnTo>
                <a:lnTo>
                  <a:pt x="82669" y="24702"/>
                </a:lnTo>
                <a:lnTo>
                  <a:pt x="75478" y="29803"/>
                </a:lnTo>
                <a:lnTo>
                  <a:pt x="68778" y="35109"/>
                </a:lnTo>
                <a:lnTo>
                  <a:pt x="62407" y="40551"/>
                </a:lnTo>
                <a:lnTo>
                  <a:pt x="55302" y="47036"/>
                </a:lnTo>
                <a:lnTo>
                  <a:pt x="39787" y="61863"/>
                </a:lnTo>
                <a:lnTo>
                  <a:pt x="33555" y="68864"/>
                </a:lnTo>
                <a:lnTo>
                  <a:pt x="28447" y="75437"/>
                </a:lnTo>
                <a:lnTo>
                  <a:pt x="24089" y="81724"/>
                </a:lnTo>
                <a:lnTo>
                  <a:pt x="20232" y="88772"/>
                </a:lnTo>
                <a:lnTo>
                  <a:pt x="16707" y="96329"/>
                </a:lnTo>
                <a:lnTo>
                  <a:pt x="13405" y="104225"/>
                </a:lnTo>
                <a:lnTo>
                  <a:pt x="10252" y="112346"/>
                </a:lnTo>
                <a:lnTo>
                  <a:pt x="4207" y="128989"/>
                </a:lnTo>
                <a:lnTo>
                  <a:pt x="2215" y="136475"/>
                </a:lnTo>
                <a:lnTo>
                  <a:pt x="886" y="143371"/>
                </a:lnTo>
                <a:lnTo>
                  <a:pt x="0" y="149873"/>
                </a:lnTo>
                <a:lnTo>
                  <a:pt x="362" y="156113"/>
                </a:lnTo>
                <a:lnTo>
                  <a:pt x="1556" y="162178"/>
                </a:lnTo>
                <a:lnTo>
                  <a:pt x="3305" y="168126"/>
                </a:lnTo>
                <a:lnTo>
                  <a:pt x="10316" y="190150"/>
                </a:lnTo>
                <a:lnTo>
                  <a:pt x="13907" y="197252"/>
                </a:lnTo>
                <a:lnTo>
                  <a:pt x="18206" y="203891"/>
                </a:lnTo>
                <a:lnTo>
                  <a:pt x="22977" y="210222"/>
                </a:lnTo>
                <a:lnTo>
                  <a:pt x="28063" y="215396"/>
                </a:lnTo>
                <a:lnTo>
                  <a:pt x="33358" y="219797"/>
                </a:lnTo>
                <a:lnTo>
                  <a:pt x="38793" y="223684"/>
                </a:lnTo>
                <a:lnTo>
                  <a:pt x="60096" y="238256"/>
                </a:lnTo>
                <a:lnTo>
                  <a:pt x="69001" y="242657"/>
                </a:lnTo>
                <a:lnTo>
                  <a:pt x="78748" y="246544"/>
                </a:lnTo>
                <a:lnTo>
                  <a:pt x="89056" y="250088"/>
                </a:lnTo>
                <a:lnTo>
                  <a:pt x="98785" y="252450"/>
                </a:lnTo>
                <a:lnTo>
                  <a:pt x="108129" y="254025"/>
                </a:lnTo>
                <a:lnTo>
                  <a:pt x="117215" y="255075"/>
                </a:lnTo>
                <a:lnTo>
                  <a:pt x="127083" y="254823"/>
                </a:lnTo>
                <a:lnTo>
                  <a:pt x="137472" y="253702"/>
                </a:lnTo>
                <a:lnTo>
                  <a:pt x="148208" y="252002"/>
                </a:lnTo>
                <a:lnTo>
                  <a:pt x="158222" y="248964"/>
                </a:lnTo>
                <a:lnTo>
                  <a:pt x="167756" y="245033"/>
                </a:lnTo>
                <a:lnTo>
                  <a:pt x="176969" y="240508"/>
                </a:lnTo>
                <a:lnTo>
                  <a:pt x="185970" y="235586"/>
                </a:lnTo>
                <a:lnTo>
                  <a:pt x="194827" y="230400"/>
                </a:lnTo>
                <a:lnTo>
                  <a:pt x="203589" y="225038"/>
                </a:lnTo>
                <a:lnTo>
                  <a:pt x="212288" y="218605"/>
                </a:lnTo>
                <a:lnTo>
                  <a:pt x="220945" y="211459"/>
                </a:lnTo>
                <a:lnTo>
                  <a:pt x="229574" y="203838"/>
                </a:lnTo>
                <a:lnTo>
                  <a:pt x="246782" y="187750"/>
                </a:lnTo>
                <a:lnTo>
                  <a:pt x="255371" y="179459"/>
                </a:lnTo>
                <a:lnTo>
                  <a:pt x="262049" y="171074"/>
                </a:lnTo>
                <a:lnTo>
                  <a:pt x="267454" y="162627"/>
                </a:lnTo>
                <a:lnTo>
                  <a:pt x="272010" y="154138"/>
                </a:lnTo>
                <a:lnTo>
                  <a:pt x="276000" y="145621"/>
                </a:lnTo>
                <a:lnTo>
                  <a:pt x="279612" y="137086"/>
                </a:lnTo>
                <a:lnTo>
                  <a:pt x="282973" y="128538"/>
                </a:lnTo>
                <a:lnTo>
                  <a:pt x="285213" y="120935"/>
                </a:lnTo>
                <a:lnTo>
                  <a:pt x="286707" y="113960"/>
                </a:lnTo>
                <a:lnTo>
                  <a:pt x="287703" y="107406"/>
                </a:lnTo>
                <a:lnTo>
                  <a:pt x="287414" y="101132"/>
                </a:lnTo>
                <a:lnTo>
                  <a:pt x="286269" y="95044"/>
                </a:lnTo>
                <a:lnTo>
                  <a:pt x="284553" y="89080"/>
                </a:lnTo>
                <a:lnTo>
                  <a:pt x="280552" y="82247"/>
                </a:lnTo>
                <a:lnTo>
                  <a:pt x="275027" y="74834"/>
                </a:lnTo>
                <a:lnTo>
                  <a:pt x="268486" y="67034"/>
                </a:lnTo>
                <a:lnTo>
                  <a:pt x="259363" y="59929"/>
                </a:lnTo>
                <a:lnTo>
                  <a:pt x="248518" y="53288"/>
                </a:lnTo>
                <a:lnTo>
                  <a:pt x="212541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00"/>
          <p:cNvSpPr/>
          <p:nvPr/>
        </p:nvSpPr>
        <p:spPr>
          <a:xfrm>
            <a:off x="3971925" y="2444354"/>
            <a:ext cx="205741" cy="7382"/>
          </a:xfrm>
          <a:custGeom>
            <a:avLst/>
            <a:gdLst/>
            <a:ahLst/>
            <a:cxnLst/>
            <a:rect l="0" t="0" r="0" b="0"/>
            <a:pathLst>
              <a:path w="205741" h="7382">
                <a:moveTo>
                  <a:pt x="0" y="7381"/>
                </a:moveTo>
                <a:lnTo>
                  <a:pt x="13652" y="2830"/>
                </a:lnTo>
                <a:lnTo>
                  <a:pt x="20531" y="1489"/>
                </a:lnTo>
                <a:lnTo>
                  <a:pt x="27975" y="595"/>
                </a:lnTo>
                <a:lnTo>
                  <a:pt x="35795" y="0"/>
                </a:lnTo>
                <a:lnTo>
                  <a:pt x="49581" y="555"/>
                </a:lnTo>
                <a:lnTo>
                  <a:pt x="67343" y="1878"/>
                </a:lnTo>
                <a:lnTo>
                  <a:pt x="87758" y="3712"/>
                </a:lnTo>
                <a:lnTo>
                  <a:pt x="104225" y="4935"/>
                </a:lnTo>
                <a:lnTo>
                  <a:pt x="130142" y="6294"/>
                </a:lnTo>
                <a:lnTo>
                  <a:pt x="158806" y="6898"/>
                </a:lnTo>
                <a:lnTo>
                  <a:pt x="205740" y="73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01"/>
          <p:cNvSpPr/>
          <p:nvPr/>
        </p:nvSpPr>
        <p:spPr>
          <a:xfrm>
            <a:off x="4366259" y="2357834"/>
            <a:ext cx="454344" cy="213917"/>
          </a:xfrm>
          <a:custGeom>
            <a:avLst/>
            <a:gdLst/>
            <a:ahLst/>
            <a:cxnLst/>
            <a:rect l="0" t="0" r="0" b="0"/>
            <a:pathLst>
              <a:path w="454344" h="213917">
                <a:moveTo>
                  <a:pt x="0" y="42466"/>
                </a:moveTo>
                <a:lnTo>
                  <a:pt x="9103" y="37915"/>
                </a:lnTo>
                <a:lnTo>
                  <a:pt x="16111" y="33140"/>
                </a:lnTo>
                <a:lnTo>
                  <a:pt x="22401" y="27844"/>
                </a:lnTo>
                <a:lnTo>
                  <a:pt x="28371" y="22314"/>
                </a:lnTo>
                <a:lnTo>
                  <a:pt x="39280" y="16682"/>
                </a:lnTo>
                <a:lnTo>
                  <a:pt x="52700" y="11956"/>
                </a:lnTo>
                <a:lnTo>
                  <a:pt x="65015" y="9856"/>
                </a:lnTo>
                <a:lnTo>
                  <a:pt x="76839" y="6382"/>
                </a:lnTo>
                <a:lnTo>
                  <a:pt x="82658" y="4123"/>
                </a:lnTo>
                <a:lnTo>
                  <a:pt x="96745" y="1612"/>
                </a:lnTo>
                <a:lnTo>
                  <a:pt x="104502" y="942"/>
                </a:lnTo>
                <a:lnTo>
                  <a:pt x="112530" y="496"/>
                </a:lnTo>
                <a:lnTo>
                  <a:pt x="129072" y="0"/>
                </a:lnTo>
                <a:lnTo>
                  <a:pt x="137483" y="820"/>
                </a:lnTo>
                <a:lnTo>
                  <a:pt x="145948" y="2319"/>
                </a:lnTo>
                <a:lnTo>
                  <a:pt x="154449" y="4272"/>
                </a:lnTo>
                <a:lnTo>
                  <a:pt x="165831" y="7478"/>
                </a:lnTo>
                <a:lnTo>
                  <a:pt x="193718" y="16120"/>
                </a:lnTo>
                <a:lnTo>
                  <a:pt x="227896" y="27145"/>
                </a:lnTo>
                <a:lnTo>
                  <a:pt x="236703" y="31300"/>
                </a:lnTo>
                <a:lnTo>
                  <a:pt x="244480" y="35974"/>
                </a:lnTo>
                <a:lnTo>
                  <a:pt x="251569" y="40996"/>
                </a:lnTo>
                <a:lnTo>
                  <a:pt x="258200" y="46248"/>
                </a:lnTo>
                <a:lnTo>
                  <a:pt x="264526" y="51655"/>
                </a:lnTo>
                <a:lnTo>
                  <a:pt x="270649" y="57164"/>
                </a:lnTo>
                <a:lnTo>
                  <a:pt x="275682" y="62742"/>
                </a:lnTo>
                <a:lnTo>
                  <a:pt x="279991" y="68366"/>
                </a:lnTo>
                <a:lnTo>
                  <a:pt x="283816" y="74020"/>
                </a:lnTo>
                <a:lnTo>
                  <a:pt x="286365" y="79694"/>
                </a:lnTo>
                <a:lnTo>
                  <a:pt x="288066" y="85382"/>
                </a:lnTo>
                <a:lnTo>
                  <a:pt x="289199" y="91079"/>
                </a:lnTo>
                <a:lnTo>
                  <a:pt x="289002" y="96782"/>
                </a:lnTo>
                <a:lnTo>
                  <a:pt x="287918" y="102489"/>
                </a:lnTo>
                <a:lnTo>
                  <a:pt x="286243" y="108199"/>
                </a:lnTo>
                <a:lnTo>
                  <a:pt x="284174" y="113910"/>
                </a:lnTo>
                <a:lnTo>
                  <a:pt x="281842" y="119623"/>
                </a:lnTo>
                <a:lnTo>
                  <a:pt x="279334" y="125336"/>
                </a:lnTo>
                <a:lnTo>
                  <a:pt x="275758" y="130098"/>
                </a:lnTo>
                <a:lnTo>
                  <a:pt x="271469" y="134225"/>
                </a:lnTo>
                <a:lnTo>
                  <a:pt x="266705" y="137928"/>
                </a:lnTo>
                <a:lnTo>
                  <a:pt x="256330" y="144583"/>
                </a:lnTo>
                <a:lnTo>
                  <a:pt x="245370" y="150716"/>
                </a:lnTo>
                <a:lnTo>
                  <a:pt x="228489" y="159524"/>
                </a:lnTo>
                <a:lnTo>
                  <a:pt x="217121" y="165294"/>
                </a:lnTo>
                <a:lnTo>
                  <a:pt x="208259" y="168493"/>
                </a:lnTo>
                <a:lnTo>
                  <a:pt x="204562" y="169347"/>
                </a:lnTo>
                <a:lnTo>
                  <a:pt x="197914" y="172835"/>
                </a:lnTo>
                <a:lnTo>
                  <a:pt x="190436" y="178284"/>
                </a:lnTo>
                <a:lnTo>
                  <a:pt x="191727" y="179684"/>
                </a:lnTo>
                <a:lnTo>
                  <a:pt x="198243" y="183779"/>
                </a:lnTo>
                <a:lnTo>
                  <a:pt x="207488" y="186234"/>
                </a:lnTo>
                <a:lnTo>
                  <a:pt x="218899" y="188278"/>
                </a:lnTo>
                <a:lnTo>
                  <a:pt x="225943" y="190156"/>
                </a:lnTo>
                <a:lnTo>
                  <a:pt x="233497" y="192361"/>
                </a:lnTo>
                <a:lnTo>
                  <a:pt x="243294" y="193831"/>
                </a:lnTo>
                <a:lnTo>
                  <a:pt x="254589" y="194811"/>
                </a:lnTo>
                <a:lnTo>
                  <a:pt x="266881" y="195464"/>
                </a:lnTo>
                <a:lnTo>
                  <a:pt x="308479" y="198730"/>
                </a:lnTo>
                <a:lnTo>
                  <a:pt x="454343" y="2139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02"/>
          <p:cNvSpPr/>
          <p:nvPr/>
        </p:nvSpPr>
        <p:spPr>
          <a:xfrm>
            <a:off x="4915801" y="2391727"/>
            <a:ext cx="181920" cy="162716"/>
          </a:xfrm>
          <a:custGeom>
            <a:avLst/>
            <a:gdLst/>
            <a:ahLst/>
            <a:cxnLst/>
            <a:rect l="0" t="0" r="0" b="0"/>
            <a:pathLst>
              <a:path w="181920" h="162716">
                <a:moveTo>
                  <a:pt x="93396" y="8573"/>
                </a:moveTo>
                <a:lnTo>
                  <a:pt x="75193" y="13124"/>
                </a:lnTo>
                <a:lnTo>
                  <a:pt x="67925" y="15417"/>
                </a:lnTo>
                <a:lnTo>
                  <a:pt x="61176" y="17898"/>
                </a:lnTo>
                <a:lnTo>
                  <a:pt x="54771" y="20504"/>
                </a:lnTo>
                <a:lnTo>
                  <a:pt x="48596" y="24147"/>
                </a:lnTo>
                <a:lnTo>
                  <a:pt x="42574" y="28481"/>
                </a:lnTo>
                <a:lnTo>
                  <a:pt x="36655" y="33275"/>
                </a:lnTo>
                <a:lnTo>
                  <a:pt x="31756" y="38376"/>
                </a:lnTo>
                <a:lnTo>
                  <a:pt x="27538" y="43681"/>
                </a:lnTo>
                <a:lnTo>
                  <a:pt x="23773" y="49124"/>
                </a:lnTo>
                <a:lnTo>
                  <a:pt x="19358" y="56562"/>
                </a:lnTo>
                <a:lnTo>
                  <a:pt x="14510" y="65330"/>
                </a:lnTo>
                <a:lnTo>
                  <a:pt x="9373" y="74986"/>
                </a:lnTo>
                <a:lnTo>
                  <a:pt x="5948" y="83328"/>
                </a:lnTo>
                <a:lnTo>
                  <a:pt x="3665" y="90795"/>
                </a:lnTo>
                <a:lnTo>
                  <a:pt x="2143" y="97677"/>
                </a:lnTo>
                <a:lnTo>
                  <a:pt x="1128" y="104171"/>
                </a:lnTo>
                <a:lnTo>
                  <a:pt x="452" y="110405"/>
                </a:lnTo>
                <a:lnTo>
                  <a:pt x="0" y="116466"/>
                </a:lnTo>
                <a:lnTo>
                  <a:pt x="652" y="122411"/>
                </a:lnTo>
                <a:lnTo>
                  <a:pt x="2039" y="128280"/>
                </a:lnTo>
                <a:lnTo>
                  <a:pt x="3916" y="134098"/>
                </a:lnTo>
                <a:lnTo>
                  <a:pt x="6121" y="138928"/>
                </a:lnTo>
                <a:lnTo>
                  <a:pt x="8542" y="143101"/>
                </a:lnTo>
                <a:lnTo>
                  <a:pt x="11110" y="146836"/>
                </a:lnTo>
                <a:lnTo>
                  <a:pt x="14726" y="150278"/>
                </a:lnTo>
                <a:lnTo>
                  <a:pt x="19042" y="153525"/>
                </a:lnTo>
                <a:lnTo>
                  <a:pt x="23824" y="156643"/>
                </a:lnTo>
                <a:lnTo>
                  <a:pt x="28918" y="158721"/>
                </a:lnTo>
                <a:lnTo>
                  <a:pt x="34218" y="160106"/>
                </a:lnTo>
                <a:lnTo>
                  <a:pt x="39656" y="161030"/>
                </a:lnTo>
                <a:lnTo>
                  <a:pt x="46139" y="161646"/>
                </a:lnTo>
                <a:lnTo>
                  <a:pt x="53319" y="162057"/>
                </a:lnTo>
                <a:lnTo>
                  <a:pt x="67964" y="162513"/>
                </a:lnTo>
                <a:lnTo>
                  <a:pt x="80823" y="162715"/>
                </a:lnTo>
                <a:lnTo>
                  <a:pt x="86919" y="161817"/>
                </a:lnTo>
                <a:lnTo>
                  <a:pt x="92888" y="160266"/>
                </a:lnTo>
                <a:lnTo>
                  <a:pt x="98773" y="158279"/>
                </a:lnTo>
                <a:lnTo>
                  <a:pt x="104600" y="155049"/>
                </a:lnTo>
                <a:lnTo>
                  <a:pt x="110391" y="150991"/>
                </a:lnTo>
                <a:lnTo>
                  <a:pt x="116156" y="146381"/>
                </a:lnTo>
                <a:lnTo>
                  <a:pt x="124762" y="138545"/>
                </a:lnTo>
                <a:lnTo>
                  <a:pt x="147024" y="117138"/>
                </a:lnTo>
                <a:lnTo>
                  <a:pt x="155818" y="107620"/>
                </a:lnTo>
                <a:lnTo>
                  <a:pt x="162633" y="99369"/>
                </a:lnTo>
                <a:lnTo>
                  <a:pt x="168129" y="91964"/>
                </a:lnTo>
                <a:lnTo>
                  <a:pt x="172746" y="83216"/>
                </a:lnTo>
                <a:lnTo>
                  <a:pt x="176776" y="73575"/>
                </a:lnTo>
                <a:lnTo>
                  <a:pt x="180415" y="63338"/>
                </a:lnTo>
                <a:lnTo>
                  <a:pt x="181889" y="53655"/>
                </a:lnTo>
                <a:lnTo>
                  <a:pt x="181919" y="44342"/>
                </a:lnTo>
                <a:lnTo>
                  <a:pt x="180986" y="35277"/>
                </a:lnTo>
                <a:lnTo>
                  <a:pt x="179412" y="29233"/>
                </a:lnTo>
                <a:lnTo>
                  <a:pt x="177410" y="25204"/>
                </a:lnTo>
                <a:lnTo>
                  <a:pt x="175123" y="22518"/>
                </a:lnTo>
                <a:lnTo>
                  <a:pt x="172646" y="19774"/>
                </a:lnTo>
                <a:lnTo>
                  <a:pt x="167353" y="14186"/>
                </a:lnTo>
                <a:lnTo>
                  <a:pt x="159018" y="5685"/>
                </a:lnTo>
                <a:lnTo>
                  <a:pt x="156194" y="3790"/>
                </a:lnTo>
                <a:lnTo>
                  <a:pt x="153359" y="2527"/>
                </a:lnTo>
                <a:lnTo>
                  <a:pt x="1448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03"/>
          <p:cNvSpPr/>
          <p:nvPr/>
        </p:nvSpPr>
        <p:spPr>
          <a:xfrm>
            <a:off x="5309234" y="245173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0"/>
                </a:moveTo>
                <a:lnTo>
                  <a:pt x="79496" y="0"/>
                </a:lnTo>
                <a:lnTo>
                  <a:pt x="93002" y="952"/>
                </a:lnTo>
                <a:lnTo>
                  <a:pt x="104864" y="2540"/>
                </a:lnTo>
                <a:lnTo>
                  <a:pt x="115630" y="4551"/>
                </a:lnTo>
                <a:lnTo>
                  <a:pt x="124711" y="5891"/>
                </a:lnTo>
                <a:lnTo>
                  <a:pt x="132671" y="6785"/>
                </a:lnTo>
                <a:lnTo>
                  <a:pt x="139883" y="7380"/>
                </a:lnTo>
                <a:lnTo>
                  <a:pt x="148500" y="7778"/>
                </a:lnTo>
                <a:lnTo>
                  <a:pt x="18859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04"/>
          <p:cNvSpPr/>
          <p:nvPr/>
        </p:nvSpPr>
        <p:spPr>
          <a:xfrm>
            <a:off x="5394959" y="2503170"/>
            <a:ext cx="162879" cy="25718"/>
          </a:xfrm>
          <a:custGeom>
            <a:avLst/>
            <a:gdLst/>
            <a:ahLst/>
            <a:cxnLst/>
            <a:rect l="0" t="0" r="0" b="0"/>
            <a:pathLst>
              <a:path w="162879" h="25718">
                <a:moveTo>
                  <a:pt x="0" y="0"/>
                </a:moveTo>
                <a:lnTo>
                  <a:pt x="9103" y="9101"/>
                </a:lnTo>
                <a:lnTo>
                  <a:pt x="13689" y="11782"/>
                </a:lnTo>
                <a:lnTo>
                  <a:pt x="18651" y="13570"/>
                </a:lnTo>
                <a:lnTo>
                  <a:pt x="23864" y="14761"/>
                </a:lnTo>
                <a:lnTo>
                  <a:pt x="29245" y="15556"/>
                </a:lnTo>
                <a:lnTo>
                  <a:pt x="34737" y="16085"/>
                </a:lnTo>
                <a:lnTo>
                  <a:pt x="40303" y="16438"/>
                </a:lnTo>
                <a:lnTo>
                  <a:pt x="46872" y="16674"/>
                </a:lnTo>
                <a:lnTo>
                  <a:pt x="61790" y="16935"/>
                </a:lnTo>
                <a:lnTo>
                  <a:pt x="75483" y="17958"/>
                </a:lnTo>
                <a:lnTo>
                  <a:pt x="162878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05"/>
          <p:cNvSpPr/>
          <p:nvPr/>
        </p:nvSpPr>
        <p:spPr>
          <a:xfrm>
            <a:off x="5694997" y="2451735"/>
            <a:ext cx="17146" cy="25718"/>
          </a:xfrm>
          <a:custGeom>
            <a:avLst/>
            <a:gdLst/>
            <a:ahLst/>
            <a:cxnLst/>
            <a:rect l="0" t="0" r="0" b="0"/>
            <a:pathLst>
              <a:path w="17146" h="25718">
                <a:moveTo>
                  <a:pt x="0" y="25717"/>
                </a:moveTo>
                <a:lnTo>
                  <a:pt x="4551" y="16616"/>
                </a:lnTo>
                <a:lnTo>
                  <a:pt x="6844" y="12982"/>
                </a:lnTo>
                <a:lnTo>
                  <a:pt x="9325" y="9607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06"/>
          <p:cNvSpPr/>
          <p:nvPr/>
        </p:nvSpPr>
        <p:spPr>
          <a:xfrm>
            <a:off x="5785037" y="2451735"/>
            <a:ext cx="178345" cy="257176"/>
          </a:xfrm>
          <a:custGeom>
            <a:avLst/>
            <a:gdLst/>
            <a:ahLst/>
            <a:cxnLst/>
            <a:rect l="0" t="0" r="0" b="0"/>
            <a:pathLst>
              <a:path w="178345" h="257176">
                <a:moveTo>
                  <a:pt x="12830" y="0"/>
                </a:moveTo>
                <a:lnTo>
                  <a:pt x="35584" y="4551"/>
                </a:lnTo>
                <a:lnTo>
                  <a:pt x="42287" y="6844"/>
                </a:lnTo>
                <a:lnTo>
                  <a:pt x="46756" y="9325"/>
                </a:lnTo>
                <a:lnTo>
                  <a:pt x="49735" y="11931"/>
                </a:lnTo>
                <a:lnTo>
                  <a:pt x="54578" y="14622"/>
                </a:lnTo>
                <a:lnTo>
                  <a:pt x="60665" y="17368"/>
                </a:lnTo>
                <a:lnTo>
                  <a:pt x="67580" y="20151"/>
                </a:lnTo>
                <a:lnTo>
                  <a:pt x="75047" y="23911"/>
                </a:lnTo>
                <a:lnTo>
                  <a:pt x="82883" y="28323"/>
                </a:lnTo>
                <a:lnTo>
                  <a:pt x="90965" y="33170"/>
                </a:lnTo>
                <a:lnTo>
                  <a:pt x="98257" y="37353"/>
                </a:lnTo>
                <a:lnTo>
                  <a:pt x="111440" y="44541"/>
                </a:lnTo>
                <a:lnTo>
                  <a:pt x="117623" y="48744"/>
                </a:lnTo>
                <a:lnTo>
                  <a:pt x="123650" y="53451"/>
                </a:lnTo>
                <a:lnTo>
                  <a:pt x="129572" y="58494"/>
                </a:lnTo>
                <a:lnTo>
                  <a:pt x="134473" y="62808"/>
                </a:lnTo>
                <a:lnTo>
                  <a:pt x="142459" y="70142"/>
                </a:lnTo>
                <a:lnTo>
                  <a:pt x="144969" y="74384"/>
                </a:lnTo>
                <a:lnTo>
                  <a:pt x="146643" y="79116"/>
                </a:lnTo>
                <a:lnTo>
                  <a:pt x="147759" y="84177"/>
                </a:lnTo>
                <a:lnTo>
                  <a:pt x="147550" y="88503"/>
                </a:lnTo>
                <a:lnTo>
                  <a:pt x="146458" y="92339"/>
                </a:lnTo>
                <a:lnTo>
                  <a:pt x="142705" y="99142"/>
                </a:lnTo>
                <a:lnTo>
                  <a:pt x="137862" y="105340"/>
                </a:lnTo>
                <a:lnTo>
                  <a:pt x="134285" y="108327"/>
                </a:lnTo>
                <a:lnTo>
                  <a:pt x="129995" y="111270"/>
                </a:lnTo>
                <a:lnTo>
                  <a:pt x="125230" y="114185"/>
                </a:lnTo>
                <a:lnTo>
                  <a:pt x="119196" y="116128"/>
                </a:lnTo>
                <a:lnTo>
                  <a:pt x="112316" y="117424"/>
                </a:lnTo>
                <a:lnTo>
                  <a:pt x="104871" y="118287"/>
                </a:lnTo>
                <a:lnTo>
                  <a:pt x="98003" y="119815"/>
                </a:lnTo>
                <a:lnTo>
                  <a:pt x="91520" y="121787"/>
                </a:lnTo>
                <a:lnTo>
                  <a:pt x="85292" y="124054"/>
                </a:lnTo>
                <a:lnTo>
                  <a:pt x="78283" y="125565"/>
                </a:lnTo>
                <a:lnTo>
                  <a:pt x="70753" y="126572"/>
                </a:lnTo>
                <a:lnTo>
                  <a:pt x="62875" y="127244"/>
                </a:lnTo>
                <a:lnTo>
                  <a:pt x="54766" y="127692"/>
                </a:lnTo>
                <a:lnTo>
                  <a:pt x="38136" y="128189"/>
                </a:lnTo>
                <a:lnTo>
                  <a:pt x="12708" y="128469"/>
                </a:lnTo>
                <a:lnTo>
                  <a:pt x="7034" y="129461"/>
                </a:lnTo>
                <a:lnTo>
                  <a:pt x="3251" y="131075"/>
                </a:lnTo>
                <a:lnTo>
                  <a:pt x="729" y="133103"/>
                </a:lnTo>
                <a:lnTo>
                  <a:pt x="0" y="135408"/>
                </a:lnTo>
                <a:lnTo>
                  <a:pt x="467" y="137897"/>
                </a:lnTo>
                <a:lnTo>
                  <a:pt x="1730" y="140508"/>
                </a:lnTo>
                <a:lnTo>
                  <a:pt x="4478" y="142250"/>
                </a:lnTo>
                <a:lnTo>
                  <a:pt x="8215" y="143411"/>
                </a:lnTo>
                <a:lnTo>
                  <a:pt x="12611" y="144184"/>
                </a:lnTo>
                <a:lnTo>
                  <a:pt x="21256" y="147558"/>
                </a:lnTo>
                <a:lnTo>
                  <a:pt x="32735" y="152664"/>
                </a:lnTo>
                <a:lnTo>
                  <a:pt x="46102" y="158926"/>
                </a:lnTo>
                <a:lnTo>
                  <a:pt x="73655" y="170964"/>
                </a:lnTo>
                <a:lnTo>
                  <a:pt x="87670" y="176840"/>
                </a:lnTo>
                <a:lnTo>
                  <a:pt x="99871" y="181711"/>
                </a:lnTo>
                <a:lnTo>
                  <a:pt x="121047" y="189663"/>
                </a:lnTo>
                <a:lnTo>
                  <a:pt x="129742" y="194069"/>
                </a:lnTo>
                <a:lnTo>
                  <a:pt x="137444" y="198912"/>
                </a:lnTo>
                <a:lnTo>
                  <a:pt x="144484" y="204045"/>
                </a:lnTo>
                <a:lnTo>
                  <a:pt x="151082" y="208420"/>
                </a:lnTo>
                <a:lnTo>
                  <a:pt x="157385" y="212289"/>
                </a:lnTo>
                <a:lnTo>
                  <a:pt x="163493" y="215821"/>
                </a:lnTo>
                <a:lnTo>
                  <a:pt x="168517" y="220081"/>
                </a:lnTo>
                <a:lnTo>
                  <a:pt x="172819" y="224825"/>
                </a:lnTo>
                <a:lnTo>
                  <a:pt x="176639" y="229893"/>
                </a:lnTo>
                <a:lnTo>
                  <a:pt x="178234" y="234225"/>
                </a:lnTo>
                <a:lnTo>
                  <a:pt x="178344" y="238065"/>
                </a:lnTo>
                <a:lnTo>
                  <a:pt x="177466" y="241577"/>
                </a:lnTo>
                <a:lnTo>
                  <a:pt x="173949" y="248020"/>
                </a:lnTo>
                <a:lnTo>
                  <a:pt x="171678" y="251071"/>
                </a:lnTo>
                <a:lnTo>
                  <a:pt x="169211" y="253106"/>
                </a:lnTo>
                <a:lnTo>
                  <a:pt x="166614" y="254462"/>
                </a:lnTo>
                <a:lnTo>
                  <a:pt x="163930" y="255366"/>
                </a:lnTo>
                <a:lnTo>
                  <a:pt x="159283" y="255969"/>
                </a:lnTo>
                <a:lnTo>
                  <a:pt x="153328" y="256371"/>
                </a:lnTo>
                <a:lnTo>
                  <a:pt x="146500" y="256639"/>
                </a:lnTo>
                <a:lnTo>
                  <a:pt x="131294" y="256937"/>
                </a:lnTo>
                <a:lnTo>
                  <a:pt x="64265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07"/>
          <p:cNvSpPr/>
          <p:nvPr/>
        </p:nvSpPr>
        <p:spPr>
          <a:xfrm>
            <a:off x="6104126" y="2537460"/>
            <a:ext cx="173167" cy="110924"/>
          </a:xfrm>
          <a:custGeom>
            <a:avLst/>
            <a:gdLst/>
            <a:ahLst/>
            <a:cxnLst/>
            <a:rect l="0" t="0" r="0" b="0"/>
            <a:pathLst>
              <a:path w="173167" h="110924">
                <a:moveTo>
                  <a:pt x="88076" y="8572"/>
                </a:moveTo>
                <a:lnTo>
                  <a:pt x="69873" y="13123"/>
                </a:lnTo>
                <a:lnTo>
                  <a:pt x="62606" y="15416"/>
                </a:lnTo>
                <a:lnTo>
                  <a:pt x="55856" y="17897"/>
                </a:lnTo>
                <a:lnTo>
                  <a:pt x="49451" y="20504"/>
                </a:lnTo>
                <a:lnTo>
                  <a:pt x="44228" y="23194"/>
                </a:lnTo>
                <a:lnTo>
                  <a:pt x="39795" y="25940"/>
                </a:lnTo>
                <a:lnTo>
                  <a:pt x="35886" y="28723"/>
                </a:lnTo>
                <a:lnTo>
                  <a:pt x="30422" y="34389"/>
                </a:lnTo>
                <a:lnTo>
                  <a:pt x="23923" y="41976"/>
                </a:lnTo>
                <a:lnTo>
                  <a:pt x="16732" y="50844"/>
                </a:lnTo>
                <a:lnTo>
                  <a:pt x="10986" y="58660"/>
                </a:lnTo>
                <a:lnTo>
                  <a:pt x="6203" y="65777"/>
                </a:lnTo>
                <a:lnTo>
                  <a:pt x="2062" y="72426"/>
                </a:lnTo>
                <a:lnTo>
                  <a:pt x="253" y="77812"/>
                </a:lnTo>
                <a:lnTo>
                  <a:pt x="0" y="82354"/>
                </a:lnTo>
                <a:lnTo>
                  <a:pt x="784" y="86335"/>
                </a:lnTo>
                <a:lnTo>
                  <a:pt x="2259" y="89942"/>
                </a:lnTo>
                <a:lnTo>
                  <a:pt x="4194" y="93298"/>
                </a:lnTo>
                <a:lnTo>
                  <a:pt x="6437" y="96489"/>
                </a:lnTo>
                <a:lnTo>
                  <a:pt x="9838" y="99568"/>
                </a:lnTo>
                <a:lnTo>
                  <a:pt x="14010" y="102574"/>
                </a:lnTo>
                <a:lnTo>
                  <a:pt x="18696" y="105530"/>
                </a:lnTo>
                <a:lnTo>
                  <a:pt x="24678" y="107501"/>
                </a:lnTo>
                <a:lnTo>
                  <a:pt x="31523" y="108814"/>
                </a:lnTo>
                <a:lnTo>
                  <a:pt x="38944" y="109690"/>
                </a:lnTo>
                <a:lnTo>
                  <a:pt x="46749" y="110274"/>
                </a:lnTo>
                <a:lnTo>
                  <a:pt x="54810" y="110664"/>
                </a:lnTo>
                <a:lnTo>
                  <a:pt x="63041" y="110923"/>
                </a:lnTo>
                <a:lnTo>
                  <a:pt x="72338" y="110144"/>
                </a:lnTo>
                <a:lnTo>
                  <a:pt x="82347" y="108671"/>
                </a:lnTo>
                <a:lnTo>
                  <a:pt x="92829" y="106737"/>
                </a:lnTo>
                <a:lnTo>
                  <a:pt x="102675" y="105448"/>
                </a:lnTo>
                <a:lnTo>
                  <a:pt x="112096" y="104589"/>
                </a:lnTo>
                <a:lnTo>
                  <a:pt x="121234" y="104016"/>
                </a:lnTo>
                <a:lnTo>
                  <a:pt x="128279" y="101729"/>
                </a:lnTo>
                <a:lnTo>
                  <a:pt x="133928" y="98299"/>
                </a:lnTo>
                <a:lnTo>
                  <a:pt x="138647" y="94107"/>
                </a:lnTo>
                <a:lnTo>
                  <a:pt x="143697" y="90360"/>
                </a:lnTo>
                <a:lnTo>
                  <a:pt x="148969" y="86911"/>
                </a:lnTo>
                <a:lnTo>
                  <a:pt x="154390" y="83658"/>
                </a:lnTo>
                <a:lnTo>
                  <a:pt x="158955" y="79584"/>
                </a:lnTo>
                <a:lnTo>
                  <a:pt x="162951" y="74963"/>
                </a:lnTo>
                <a:lnTo>
                  <a:pt x="166568" y="69978"/>
                </a:lnTo>
                <a:lnTo>
                  <a:pt x="168979" y="64749"/>
                </a:lnTo>
                <a:lnTo>
                  <a:pt x="170586" y="59359"/>
                </a:lnTo>
                <a:lnTo>
                  <a:pt x="171658" y="53860"/>
                </a:lnTo>
                <a:lnTo>
                  <a:pt x="172372" y="48289"/>
                </a:lnTo>
                <a:lnTo>
                  <a:pt x="172849" y="42670"/>
                </a:lnTo>
                <a:lnTo>
                  <a:pt x="173166" y="37019"/>
                </a:lnTo>
                <a:lnTo>
                  <a:pt x="172425" y="32299"/>
                </a:lnTo>
                <a:lnTo>
                  <a:pt x="170979" y="28200"/>
                </a:lnTo>
                <a:lnTo>
                  <a:pt x="169062" y="24515"/>
                </a:lnTo>
                <a:lnTo>
                  <a:pt x="166832" y="21106"/>
                </a:lnTo>
                <a:lnTo>
                  <a:pt x="164392" y="17880"/>
                </a:lnTo>
                <a:lnTo>
                  <a:pt x="161814" y="14778"/>
                </a:lnTo>
                <a:lnTo>
                  <a:pt x="159142" y="11757"/>
                </a:lnTo>
                <a:lnTo>
                  <a:pt x="153633" y="5860"/>
                </a:lnTo>
                <a:lnTo>
                  <a:pt x="150831" y="3906"/>
                </a:lnTo>
                <a:lnTo>
                  <a:pt x="148010" y="2604"/>
                </a:lnTo>
                <a:lnTo>
                  <a:pt x="1395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08"/>
          <p:cNvSpPr/>
          <p:nvPr/>
        </p:nvSpPr>
        <p:spPr>
          <a:xfrm>
            <a:off x="6184517" y="2640330"/>
            <a:ext cx="144653" cy="101982"/>
          </a:xfrm>
          <a:custGeom>
            <a:avLst/>
            <a:gdLst/>
            <a:ahLst/>
            <a:cxnLst/>
            <a:rect l="0" t="0" r="0" b="0"/>
            <a:pathLst>
              <a:path w="144653" h="101982">
                <a:moveTo>
                  <a:pt x="93410" y="25717"/>
                </a:moveTo>
                <a:lnTo>
                  <a:pt x="75207" y="21166"/>
                </a:lnTo>
                <a:lnTo>
                  <a:pt x="68892" y="19826"/>
                </a:lnTo>
                <a:lnTo>
                  <a:pt x="63730" y="18932"/>
                </a:lnTo>
                <a:lnTo>
                  <a:pt x="59336" y="18336"/>
                </a:lnTo>
                <a:lnTo>
                  <a:pt x="55454" y="18891"/>
                </a:lnTo>
                <a:lnTo>
                  <a:pt x="51913" y="20214"/>
                </a:lnTo>
                <a:lnTo>
                  <a:pt x="48600" y="22048"/>
                </a:lnTo>
                <a:lnTo>
                  <a:pt x="44487" y="23271"/>
                </a:lnTo>
                <a:lnTo>
                  <a:pt x="39840" y="24087"/>
                </a:lnTo>
                <a:lnTo>
                  <a:pt x="34837" y="24630"/>
                </a:lnTo>
                <a:lnTo>
                  <a:pt x="30548" y="25945"/>
                </a:lnTo>
                <a:lnTo>
                  <a:pt x="26738" y="27774"/>
                </a:lnTo>
                <a:lnTo>
                  <a:pt x="23244" y="29946"/>
                </a:lnTo>
                <a:lnTo>
                  <a:pt x="19010" y="33299"/>
                </a:lnTo>
                <a:lnTo>
                  <a:pt x="14283" y="37439"/>
                </a:lnTo>
                <a:lnTo>
                  <a:pt x="9226" y="42104"/>
                </a:lnTo>
                <a:lnTo>
                  <a:pt x="5855" y="46167"/>
                </a:lnTo>
                <a:lnTo>
                  <a:pt x="3607" y="49828"/>
                </a:lnTo>
                <a:lnTo>
                  <a:pt x="2110" y="53221"/>
                </a:lnTo>
                <a:lnTo>
                  <a:pt x="1110" y="57388"/>
                </a:lnTo>
                <a:lnTo>
                  <a:pt x="445" y="62071"/>
                </a:lnTo>
                <a:lnTo>
                  <a:pt x="0" y="67098"/>
                </a:lnTo>
                <a:lnTo>
                  <a:pt x="657" y="71402"/>
                </a:lnTo>
                <a:lnTo>
                  <a:pt x="2047" y="75224"/>
                </a:lnTo>
                <a:lnTo>
                  <a:pt x="3927" y="78724"/>
                </a:lnTo>
                <a:lnTo>
                  <a:pt x="8037" y="82962"/>
                </a:lnTo>
                <a:lnTo>
                  <a:pt x="13634" y="87693"/>
                </a:lnTo>
                <a:lnTo>
                  <a:pt x="20224" y="92752"/>
                </a:lnTo>
                <a:lnTo>
                  <a:pt x="26522" y="96125"/>
                </a:lnTo>
                <a:lnTo>
                  <a:pt x="32625" y="98373"/>
                </a:lnTo>
                <a:lnTo>
                  <a:pt x="38600" y="99872"/>
                </a:lnTo>
                <a:lnTo>
                  <a:pt x="44487" y="100871"/>
                </a:lnTo>
                <a:lnTo>
                  <a:pt x="50317" y="101537"/>
                </a:lnTo>
                <a:lnTo>
                  <a:pt x="56109" y="101981"/>
                </a:lnTo>
                <a:lnTo>
                  <a:pt x="61875" y="101325"/>
                </a:lnTo>
                <a:lnTo>
                  <a:pt x="67625" y="99935"/>
                </a:lnTo>
                <a:lnTo>
                  <a:pt x="73362" y="98056"/>
                </a:lnTo>
                <a:lnTo>
                  <a:pt x="79092" y="95850"/>
                </a:lnTo>
                <a:lnTo>
                  <a:pt x="84817" y="93427"/>
                </a:lnTo>
                <a:lnTo>
                  <a:pt x="90539" y="90860"/>
                </a:lnTo>
                <a:lnTo>
                  <a:pt x="101977" y="85467"/>
                </a:lnTo>
                <a:lnTo>
                  <a:pt x="124841" y="74244"/>
                </a:lnTo>
                <a:lnTo>
                  <a:pt x="129604" y="70451"/>
                </a:lnTo>
                <a:lnTo>
                  <a:pt x="133732" y="66017"/>
                </a:lnTo>
                <a:lnTo>
                  <a:pt x="137437" y="61156"/>
                </a:lnTo>
                <a:lnTo>
                  <a:pt x="139906" y="56011"/>
                </a:lnTo>
                <a:lnTo>
                  <a:pt x="141552" y="50675"/>
                </a:lnTo>
                <a:lnTo>
                  <a:pt x="142650" y="45213"/>
                </a:lnTo>
                <a:lnTo>
                  <a:pt x="143382" y="40619"/>
                </a:lnTo>
                <a:lnTo>
                  <a:pt x="143870" y="36605"/>
                </a:lnTo>
                <a:lnTo>
                  <a:pt x="144195" y="32976"/>
                </a:lnTo>
                <a:lnTo>
                  <a:pt x="144411" y="29604"/>
                </a:lnTo>
                <a:lnTo>
                  <a:pt x="144652" y="23317"/>
                </a:lnTo>
                <a:lnTo>
                  <a:pt x="143764" y="20307"/>
                </a:lnTo>
                <a:lnTo>
                  <a:pt x="142220" y="17348"/>
                </a:lnTo>
                <a:lnTo>
                  <a:pt x="140237" y="14422"/>
                </a:lnTo>
                <a:lnTo>
                  <a:pt x="137963" y="12472"/>
                </a:lnTo>
                <a:lnTo>
                  <a:pt x="135494" y="11172"/>
                </a:lnTo>
                <a:lnTo>
                  <a:pt x="132896" y="10306"/>
                </a:lnTo>
                <a:lnTo>
                  <a:pt x="130211" y="8775"/>
                </a:lnTo>
                <a:lnTo>
                  <a:pt x="127470" y="6802"/>
                </a:lnTo>
                <a:lnTo>
                  <a:pt x="1191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09"/>
          <p:cNvSpPr/>
          <p:nvPr/>
        </p:nvSpPr>
        <p:spPr>
          <a:xfrm>
            <a:off x="6475991" y="2580489"/>
            <a:ext cx="259648" cy="179310"/>
          </a:xfrm>
          <a:custGeom>
            <a:avLst/>
            <a:gdLst/>
            <a:ahLst/>
            <a:cxnLst/>
            <a:rect l="0" t="0" r="0" b="0"/>
            <a:pathLst>
              <a:path w="259648" h="179310">
                <a:moveTo>
                  <a:pt x="144836" y="25550"/>
                </a:moveTo>
                <a:lnTo>
                  <a:pt x="140285" y="16449"/>
                </a:lnTo>
                <a:lnTo>
                  <a:pt x="137992" y="12815"/>
                </a:lnTo>
                <a:lnTo>
                  <a:pt x="135511" y="9440"/>
                </a:lnTo>
                <a:lnTo>
                  <a:pt x="132904" y="6238"/>
                </a:lnTo>
                <a:lnTo>
                  <a:pt x="129262" y="4103"/>
                </a:lnTo>
                <a:lnTo>
                  <a:pt x="124928" y="2680"/>
                </a:lnTo>
                <a:lnTo>
                  <a:pt x="120134" y="1731"/>
                </a:lnTo>
                <a:lnTo>
                  <a:pt x="115033" y="1098"/>
                </a:lnTo>
                <a:lnTo>
                  <a:pt x="109727" y="676"/>
                </a:lnTo>
                <a:lnTo>
                  <a:pt x="104285" y="395"/>
                </a:lnTo>
                <a:lnTo>
                  <a:pt x="90619" y="83"/>
                </a:lnTo>
                <a:lnTo>
                  <a:pt x="82974" y="0"/>
                </a:lnTo>
                <a:lnTo>
                  <a:pt x="76924" y="1849"/>
                </a:lnTo>
                <a:lnTo>
                  <a:pt x="71939" y="4987"/>
                </a:lnTo>
                <a:lnTo>
                  <a:pt x="67663" y="8984"/>
                </a:lnTo>
                <a:lnTo>
                  <a:pt x="62908" y="12601"/>
                </a:lnTo>
                <a:lnTo>
                  <a:pt x="57832" y="15965"/>
                </a:lnTo>
                <a:lnTo>
                  <a:pt x="52543" y="19160"/>
                </a:lnTo>
                <a:lnTo>
                  <a:pt x="47113" y="23196"/>
                </a:lnTo>
                <a:lnTo>
                  <a:pt x="41587" y="27790"/>
                </a:lnTo>
                <a:lnTo>
                  <a:pt x="35998" y="32759"/>
                </a:lnTo>
                <a:lnTo>
                  <a:pt x="31320" y="37976"/>
                </a:lnTo>
                <a:lnTo>
                  <a:pt x="27249" y="43359"/>
                </a:lnTo>
                <a:lnTo>
                  <a:pt x="23582" y="48853"/>
                </a:lnTo>
                <a:lnTo>
                  <a:pt x="19233" y="56326"/>
                </a:lnTo>
                <a:lnTo>
                  <a:pt x="9320" y="74788"/>
                </a:lnTo>
                <a:lnTo>
                  <a:pt x="5914" y="83141"/>
                </a:lnTo>
                <a:lnTo>
                  <a:pt x="3644" y="90614"/>
                </a:lnTo>
                <a:lnTo>
                  <a:pt x="2131" y="97501"/>
                </a:lnTo>
                <a:lnTo>
                  <a:pt x="1122" y="103998"/>
                </a:lnTo>
                <a:lnTo>
                  <a:pt x="449" y="110233"/>
                </a:lnTo>
                <a:lnTo>
                  <a:pt x="0" y="116296"/>
                </a:lnTo>
                <a:lnTo>
                  <a:pt x="654" y="122242"/>
                </a:lnTo>
                <a:lnTo>
                  <a:pt x="2043" y="128112"/>
                </a:lnTo>
                <a:lnTo>
                  <a:pt x="3920" y="133930"/>
                </a:lnTo>
                <a:lnTo>
                  <a:pt x="6124" y="139713"/>
                </a:lnTo>
                <a:lnTo>
                  <a:pt x="8547" y="145474"/>
                </a:lnTo>
                <a:lnTo>
                  <a:pt x="11114" y="151220"/>
                </a:lnTo>
                <a:lnTo>
                  <a:pt x="14731" y="156003"/>
                </a:lnTo>
                <a:lnTo>
                  <a:pt x="19047" y="160144"/>
                </a:lnTo>
                <a:lnTo>
                  <a:pt x="23829" y="163857"/>
                </a:lnTo>
                <a:lnTo>
                  <a:pt x="29875" y="167285"/>
                </a:lnTo>
                <a:lnTo>
                  <a:pt x="36763" y="170523"/>
                </a:lnTo>
                <a:lnTo>
                  <a:pt x="44212" y="173633"/>
                </a:lnTo>
                <a:lnTo>
                  <a:pt x="52036" y="175707"/>
                </a:lnTo>
                <a:lnTo>
                  <a:pt x="60110" y="177090"/>
                </a:lnTo>
                <a:lnTo>
                  <a:pt x="68349" y="178012"/>
                </a:lnTo>
                <a:lnTo>
                  <a:pt x="76700" y="178627"/>
                </a:lnTo>
                <a:lnTo>
                  <a:pt x="85124" y="179036"/>
                </a:lnTo>
                <a:lnTo>
                  <a:pt x="93598" y="179309"/>
                </a:lnTo>
                <a:lnTo>
                  <a:pt x="103057" y="178539"/>
                </a:lnTo>
                <a:lnTo>
                  <a:pt x="113174" y="177073"/>
                </a:lnTo>
                <a:lnTo>
                  <a:pt x="123728" y="175143"/>
                </a:lnTo>
                <a:lnTo>
                  <a:pt x="134574" y="172904"/>
                </a:lnTo>
                <a:lnTo>
                  <a:pt x="156785" y="167876"/>
                </a:lnTo>
                <a:lnTo>
                  <a:pt x="167090" y="164249"/>
                </a:lnTo>
                <a:lnTo>
                  <a:pt x="176817" y="159926"/>
                </a:lnTo>
                <a:lnTo>
                  <a:pt x="186159" y="155139"/>
                </a:lnTo>
                <a:lnTo>
                  <a:pt x="195245" y="150043"/>
                </a:lnTo>
                <a:lnTo>
                  <a:pt x="204160" y="144741"/>
                </a:lnTo>
                <a:lnTo>
                  <a:pt x="212960" y="139301"/>
                </a:lnTo>
                <a:lnTo>
                  <a:pt x="220732" y="132816"/>
                </a:lnTo>
                <a:lnTo>
                  <a:pt x="227818" y="125636"/>
                </a:lnTo>
                <a:lnTo>
                  <a:pt x="234448" y="117992"/>
                </a:lnTo>
                <a:lnTo>
                  <a:pt x="239820" y="110990"/>
                </a:lnTo>
                <a:lnTo>
                  <a:pt x="244353" y="104418"/>
                </a:lnTo>
                <a:lnTo>
                  <a:pt x="248328" y="98131"/>
                </a:lnTo>
                <a:lnTo>
                  <a:pt x="251931" y="92035"/>
                </a:lnTo>
                <a:lnTo>
                  <a:pt x="255285" y="86066"/>
                </a:lnTo>
                <a:lnTo>
                  <a:pt x="258474" y="80182"/>
                </a:lnTo>
                <a:lnTo>
                  <a:pt x="259647" y="75307"/>
                </a:lnTo>
                <a:lnTo>
                  <a:pt x="259477" y="71104"/>
                </a:lnTo>
                <a:lnTo>
                  <a:pt x="258411" y="67349"/>
                </a:lnTo>
                <a:lnTo>
                  <a:pt x="256748" y="62941"/>
                </a:lnTo>
                <a:lnTo>
                  <a:pt x="254686" y="58098"/>
                </a:lnTo>
                <a:lnTo>
                  <a:pt x="252360" y="52964"/>
                </a:lnTo>
                <a:lnTo>
                  <a:pt x="248903" y="48589"/>
                </a:lnTo>
                <a:lnTo>
                  <a:pt x="244694" y="44719"/>
                </a:lnTo>
                <a:lnTo>
                  <a:pt x="239983" y="41187"/>
                </a:lnTo>
                <a:lnTo>
                  <a:pt x="233985" y="37880"/>
                </a:lnTo>
                <a:lnTo>
                  <a:pt x="227129" y="34723"/>
                </a:lnTo>
                <a:lnTo>
                  <a:pt x="219701" y="31665"/>
                </a:lnTo>
                <a:lnTo>
                  <a:pt x="213796" y="28674"/>
                </a:lnTo>
                <a:lnTo>
                  <a:pt x="208907" y="25728"/>
                </a:lnTo>
                <a:lnTo>
                  <a:pt x="200934" y="20867"/>
                </a:lnTo>
                <a:lnTo>
                  <a:pt x="197475" y="19571"/>
                </a:lnTo>
                <a:lnTo>
                  <a:pt x="187699" y="169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10"/>
          <p:cNvSpPr/>
          <p:nvPr/>
        </p:nvSpPr>
        <p:spPr>
          <a:xfrm>
            <a:off x="3772986" y="2848095"/>
            <a:ext cx="80596" cy="19328"/>
          </a:xfrm>
          <a:custGeom>
            <a:avLst/>
            <a:gdLst/>
            <a:ahLst/>
            <a:cxnLst/>
            <a:rect l="0" t="0" r="0" b="0"/>
            <a:pathLst>
              <a:path w="80596" h="19328">
                <a:moveTo>
                  <a:pt x="0" y="0"/>
                </a:moveTo>
                <a:lnTo>
                  <a:pt x="4398" y="535"/>
                </a:lnTo>
                <a:lnTo>
                  <a:pt x="17810" y="2539"/>
                </a:lnTo>
                <a:lnTo>
                  <a:pt x="29609" y="4827"/>
                </a:lnTo>
                <a:lnTo>
                  <a:pt x="40332" y="7306"/>
                </a:lnTo>
                <a:lnTo>
                  <a:pt x="50338" y="9910"/>
                </a:lnTo>
                <a:lnTo>
                  <a:pt x="59867" y="12599"/>
                </a:lnTo>
                <a:lnTo>
                  <a:pt x="78074" y="18127"/>
                </a:lnTo>
                <a:lnTo>
                  <a:pt x="80595" y="19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11"/>
          <p:cNvSpPr/>
          <p:nvPr/>
        </p:nvSpPr>
        <p:spPr>
          <a:xfrm>
            <a:off x="3723322" y="305181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12"/>
          <p:cNvSpPr/>
          <p:nvPr/>
        </p:nvSpPr>
        <p:spPr>
          <a:xfrm>
            <a:off x="3603307" y="3314339"/>
            <a:ext cx="96868" cy="11791"/>
          </a:xfrm>
          <a:custGeom>
            <a:avLst/>
            <a:gdLst/>
            <a:ahLst/>
            <a:cxnLst/>
            <a:rect l="0" t="0" r="0" b="0"/>
            <a:pathLst>
              <a:path w="96868" h="11791">
                <a:moveTo>
                  <a:pt x="96867" y="0"/>
                </a:moveTo>
                <a:lnTo>
                  <a:pt x="0" y="117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13"/>
          <p:cNvSpPr/>
          <p:nvPr/>
        </p:nvSpPr>
        <p:spPr>
          <a:xfrm>
            <a:off x="4035640" y="3430222"/>
            <a:ext cx="16814" cy="273099"/>
          </a:xfrm>
          <a:custGeom>
            <a:avLst/>
            <a:gdLst/>
            <a:ahLst/>
            <a:cxnLst/>
            <a:rect l="0" t="0" r="0" b="0"/>
            <a:pathLst>
              <a:path w="16814" h="273099">
                <a:moveTo>
                  <a:pt x="16813" y="0"/>
                </a:moveTo>
                <a:lnTo>
                  <a:pt x="16235" y="2726"/>
                </a:lnTo>
                <a:lnTo>
                  <a:pt x="15303" y="9982"/>
                </a:lnTo>
                <a:lnTo>
                  <a:pt x="14680" y="17677"/>
                </a:lnTo>
                <a:lnTo>
                  <a:pt x="14266" y="25665"/>
                </a:lnTo>
                <a:lnTo>
                  <a:pt x="13037" y="33847"/>
                </a:lnTo>
                <a:lnTo>
                  <a:pt x="11266" y="42160"/>
                </a:lnTo>
                <a:lnTo>
                  <a:pt x="9132" y="50559"/>
                </a:lnTo>
                <a:lnTo>
                  <a:pt x="7709" y="62826"/>
                </a:lnTo>
                <a:lnTo>
                  <a:pt x="6761" y="77672"/>
                </a:lnTo>
                <a:lnTo>
                  <a:pt x="5426" y="117721"/>
                </a:lnTo>
                <a:lnTo>
                  <a:pt x="5239" y="126651"/>
                </a:lnTo>
                <a:lnTo>
                  <a:pt x="4162" y="138319"/>
                </a:lnTo>
                <a:lnTo>
                  <a:pt x="2491" y="151813"/>
                </a:lnTo>
                <a:lnTo>
                  <a:pt x="425" y="166523"/>
                </a:lnTo>
                <a:lnTo>
                  <a:pt x="0" y="178236"/>
                </a:lnTo>
                <a:lnTo>
                  <a:pt x="669" y="187949"/>
                </a:lnTo>
                <a:lnTo>
                  <a:pt x="2067" y="196329"/>
                </a:lnTo>
                <a:lnTo>
                  <a:pt x="3000" y="203821"/>
                </a:lnTo>
                <a:lnTo>
                  <a:pt x="3621" y="210721"/>
                </a:lnTo>
                <a:lnTo>
                  <a:pt x="4036" y="217226"/>
                </a:lnTo>
                <a:lnTo>
                  <a:pt x="4496" y="229533"/>
                </a:lnTo>
                <a:lnTo>
                  <a:pt x="4619" y="235482"/>
                </a:lnTo>
                <a:lnTo>
                  <a:pt x="5654" y="240400"/>
                </a:lnTo>
                <a:lnTo>
                  <a:pt x="7295" y="244632"/>
                </a:lnTo>
                <a:lnTo>
                  <a:pt x="9343" y="248406"/>
                </a:lnTo>
                <a:lnTo>
                  <a:pt x="10707" y="251874"/>
                </a:lnTo>
                <a:lnTo>
                  <a:pt x="12224" y="258267"/>
                </a:lnTo>
                <a:lnTo>
                  <a:pt x="12898" y="264284"/>
                </a:lnTo>
                <a:lnTo>
                  <a:pt x="13437" y="2730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14"/>
          <p:cNvSpPr/>
          <p:nvPr/>
        </p:nvSpPr>
        <p:spPr>
          <a:xfrm>
            <a:off x="3705176" y="3316167"/>
            <a:ext cx="69582" cy="78544"/>
          </a:xfrm>
          <a:custGeom>
            <a:avLst/>
            <a:gdLst/>
            <a:ahLst/>
            <a:cxnLst/>
            <a:rect l="0" t="0" r="0" b="0"/>
            <a:pathLst>
              <a:path w="69582" h="78544">
                <a:moveTo>
                  <a:pt x="69581" y="78543"/>
                </a:moveTo>
                <a:lnTo>
                  <a:pt x="60479" y="73992"/>
                </a:lnTo>
                <a:lnTo>
                  <a:pt x="57798" y="71699"/>
                </a:lnTo>
                <a:lnTo>
                  <a:pt x="56011" y="69217"/>
                </a:lnTo>
                <a:lnTo>
                  <a:pt x="53072" y="63920"/>
                </a:lnTo>
                <a:lnTo>
                  <a:pt x="46063" y="55584"/>
                </a:lnTo>
                <a:lnTo>
                  <a:pt x="37954" y="47081"/>
                </a:lnTo>
                <a:lnTo>
                  <a:pt x="29518" y="37577"/>
                </a:lnTo>
                <a:lnTo>
                  <a:pt x="20986" y="24071"/>
                </a:lnTo>
                <a:lnTo>
                  <a:pt x="15281" y="16868"/>
                </a:lnTo>
                <a:lnTo>
                  <a:pt x="7030" y="7952"/>
                </a:lnTo>
                <a:lnTo>
                  <a:pt x="2163" y="290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15"/>
          <p:cNvSpPr/>
          <p:nvPr/>
        </p:nvSpPr>
        <p:spPr>
          <a:xfrm>
            <a:off x="3500437" y="289750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16"/>
          <p:cNvSpPr/>
          <p:nvPr/>
        </p:nvSpPr>
        <p:spPr>
          <a:xfrm>
            <a:off x="3724739" y="2785517"/>
            <a:ext cx="217477" cy="44950"/>
          </a:xfrm>
          <a:custGeom>
            <a:avLst/>
            <a:gdLst/>
            <a:ahLst/>
            <a:cxnLst/>
            <a:rect l="0" t="0" r="0" b="0"/>
            <a:pathLst>
              <a:path w="217477" h="44950">
                <a:moveTo>
                  <a:pt x="0" y="44949"/>
                </a:moveTo>
                <a:lnTo>
                  <a:pt x="9224" y="43439"/>
                </a:lnTo>
                <a:lnTo>
                  <a:pt x="28537" y="40571"/>
                </a:lnTo>
                <a:lnTo>
                  <a:pt x="45222" y="37706"/>
                </a:lnTo>
                <a:lnTo>
                  <a:pt x="60156" y="34844"/>
                </a:lnTo>
                <a:lnTo>
                  <a:pt x="134253" y="18856"/>
                </a:lnTo>
                <a:lnTo>
                  <a:pt x="21747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17"/>
          <p:cNvSpPr/>
          <p:nvPr/>
        </p:nvSpPr>
        <p:spPr>
          <a:xfrm>
            <a:off x="4333797" y="2727803"/>
            <a:ext cx="203913" cy="7118"/>
          </a:xfrm>
          <a:custGeom>
            <a:avLst/>
            <a:gdLst/>
            <a:ahLst/>
            <a:cxnLst/>
            <a:rect l="0" t="0" r="0" b="0"/>
            <a:pathLst>
              <a:path w="203913" h="7118">
                <a:moveTo>
                  <a:pt x="0" y="7117"/>
                </a:moveTo>
                <a:lnTo>
                  <a:pt x="1955" y="7085"/>
                </a:lnTo>
                <a:lnTo>
                  <a:pt x="60783" y="6859"/>
                </a:lnTo>
                <a:lnTo>
                  <a:pt x="90701" y="2284"/>
                </a:lnTo>
                <a:lnTo>
                  <a:pt x="111369" y="44"/>
                </a:lnTo>
                <a:lnTo>
                  <a:pt x="132302" y="0"/>
                </a:lnTo>
                <a:lnTo>
                  <a:pt x="161104" y="4379"/>
                </a:lnTo>
                <a:lnTo>
                  <a:pt x="171564" y="5194"/>
                </a:lnTo>
                <a:lnTo>
                  <a:pt x="203912" y="68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8"/>
          <p:cNvSpPr/>
          <p:nvPr/>
        </p:nvSpPr>
        <p:spPr>
          <a:xfrm>
            <a:off x="3814352" y="2898854"/>
            <a:ext cx="245652" cy="315683"/>
          </a:xfrm>
          <a:custGeom>
            <a:avLst/>
            <a:gdLst/>
            <a:ahLst/>
            <a:cxnLst/>
            <a:rect l="0" t="0" r="0" b="0"/>
            <a:pathLst>
              <a:path w="245652" h="315683">
                <a:moveTo>
                  <a:pt x="11840" y="75803"/>
                </a:moveTo>
                <a:lnTo>
                  <a:pt x="11840" y="66702"/>
                </a:lnTo>
                <a:lnTo>
                  <a:pt x="12793" y="63068"/>
                </a:lnTo>
                <a:lnTo>
                  <a:pt x="16391" y="56490"/>
                </a:lnTo>
                <a:lnTo>
                  <a:pt x="23771" y="47433"/>
                </a:lnTo>
                <a:lnTo>
                  <a:pt x="25509" y="43554"/>
                </a:lnTo>
                <a:lnTo>
                  <a:pt x="27441" y="34166"/>
                </a:lnTo>
                <a:lnTo>
                  <a:pt x="30839" y="26182"/>
                </a:lnTo>
                <a:lnTo>
                  <a:pt x="33078" y="22720"/>
                </a:lnTo>
                <a:lnTo>
                  <a:pt x="40647" y="16333"/>
                </a:lnTo>
                <a:lnTo>
                  <a:pt x="45332" y="13296"/>
                </a:lnTo>
                <a:lnTo>
                  <a:pt x="49408" y="11272"/>
                </a:lnTo>
                <a:lnTo>
                  <a:pt x="60648" y="7470"/>
                </a:lnTo>
                <a:lnTo>
                  <a:pt x="65334" y="5483"/>
                </a:lnTo>
                <a:lnTo>
                  <a:pt x="70363" y="3206"/>
                </a:lnTo>
                <a:lnTo>
                  <a:pt x="75620" y="1687"/>
                </a:lnTo>
                <a:lnTo>
                  <a:pt x="81030" y="675"/>
                </a:lnTo>
                <a:lnTo>
                  <a:pt x="86542" y="0"/>
                </a:lnTo>
                <a:lnTo>
                  <a:pt x="92121" y="503"/>
                </a:lnTo>
                <a:lnTo>
                  <a:pt x="97746" y="1790"/>
                </a:lnTo>
                <a:lnTo>
                  <a:pt x="125012" y="10701"/>
                </a:lnTo>
                <a:lnTo>
                  <a:pt x="132055" y="14304"/>
                </a:lnTo>
                <a:lnTo>
                  <a:pt x="138656" y="18611"/>
                </a:lnTo>
                <a:lnTo>
                  <a:pt x="144962" y="23388"/>
                </a:lnTo>
                <a:lnTo>
                  <a:pt x="151070" y="28477"/>
                </a:lnTo>
                <a:lnTo>
                  <a:pt x="157048" y="33775"/>
                </a:lnTo>
                <a:lnTo>
                  <a:pt x="162938" y="39212"/>
                </a:lnTo>
                <a:lnTo>
                  <a:pt x="169722" y="46646"/>
                </a:lnTo>
                <a:lnTo>
                  <a:pt x="177102" y="55413"/>
                </a:lnTo>
                <a:lnTo>
                  <a:pt x="184879" y="65067"/>
                </a:lnTo>
                <a:lnTo>
                  <a:pt x="191017" y="73408"/>
                </a:lnTo>
                <a:lnTo>
                  <a:pt x="196061" y="80874"/>
                </a:lnTo>
                <a:lnTo>
                  <a:pt x="200377" y="87756"/>
                </a:lnTo>
                <a:lnTo>
                  <a:pt x="202301" y="94249"/>
                </a:lnTo>
                <a:lnTo>
                  <a:pt x="202632" y="100483"/>
                </a:lnTo>
                <a:lnTo>
                  <a:pt x="201900" y="106544"/>
                </a:lnTo>
                <a:lnTo>
                  <a:pt x="199506" y="111537"/>
                </a:lnTo>
                <a:lnTo>
                  <a:pt x="196006" y="115818"/>
                </a:lnTo>
                <a:lnTo>
                  <a:pt x="191767" y="119625"/>
                </a:lnTo>
                <a:lnTo>
                  <a:pt x="186084" y="123115"/>
                </a:lnTo>
                <a:lnTo>
                  <a:pt x="179438" y="126394"/>
                </a:lnTo>
                <a:lnTo>
                  <a:pt x="172150" y="129533"/>
                </a:lnTo>
                <a:lnTo>
                  <a:pt x="163480" y="132578"/>
                </a:lnTo>
                <a:lnTo>
                  <a:pt x="153891" y="135561"/>
                </a:lnTo>
                <a:lnTo>
                  <a:pt x="143688" y="138502"/>
                </a:lnTo>
                <a:lnTo>
                  <a:pt x="129266" y="141415"/>
                </a:lnTo>
                <a:lnTo>
                  <a:pt x="112031" y="144309"/>
                </a:lnTo>
                <a:lnTo>
                  <a:pt x="92923" y="147191"/>
                </a:lnTo>
                <a:lnTo>
                  <a:pt x="77325" y="149113"/>
                </a:lnTo>
                <a:lnTo>
                  <a:pt x="64069" y="150394"/>
                </a:lnTo>
                <a:lnTo>
                  <a:pt x="52374" y="151248"/>
                </a:lnTo>
                <a:lnTo>
                  <a:pt x="34301" y="152197"/>
                </a:lnTo>
                <a:lnTo>
                  <a:pt x="26813" y="152450"/>
                </a:lnTo>
                <a:lnTo>
                  <a:pt x="20870" y="153571"/>
                </a:lnTo>
                <a:lnTo>
                  <a:pt x="15955" y="155271"/>
                </a:lnTo>
                <a:lnTo>
                  <a:pt x="11726" y="157357"/>
                </a:lnTo>
                <a:lnTo>
                  <a:pt x="4486" y="159674"/>
                </a:lnTo>
                <a:lnTo>
                  <a:pt x="1223" y="160292"/>
                </a:lnTo>
                <a:lnTo>
                  <a:pt x="0" y="161657"/>
                </a:lnTo>
                <a:lnTo>
                  <a:pt x="136" y="163519"/>
                </a:lnTo>
                <a:lnTo>
                  <a:pt x="1180" y="165713"/>
                </a:lnTo>
                <a:lnTo>
                  <a:pt x="7200" y="173351"/>
                </a:lnTo>
                <a:lnTo>
                  <a:pt x="11604" y="176078"/>
                </a:lnTo>
                <a:lnTo>
                  <a:pt x="17398" y="178848"/>
                </a:lnTo>
                <a:lnTo>
                  <a:pt x="24118" y="181647"/>
                </a:lnTo>
                <a:lnTo>
                  <a:pt x="32407" y="184466"/>
                </a:lnTo>
                <a:lnTo>
                  <a:pt x="41744" y="187297"/>
                </a:lnTo>
                <a:lnTo>
                  <a:pt x="51779" y="190138"/>
                </a:lnTo>
                <a:lnTo>
                  <a:pt x="62278" y="193936"/>
                </a:lnTo>
                <a:lnTo>
                  <a:pt x="73088" y="198374"/>
                </a:lnTo>
                <a:lnTo>
                  <a:pt x="84105" y="203237"/>
                </a:lnTo>
                <a:lnTo>
                  <a:pt x="106505" y="213720"/>
                </a:lnTo>
                <a:lnTo>
                  <a:pt x="151930" y="235973"/>
                </a:lnTo>
                <a:lnTo>
                  <a:pt x="182369" y="252399"/>
                </a:lnTo>
                <a:lnTo>
                  <a:pt x="199821" y="262114"/>
                </a:lnTo>
                <a:lnTo>
                  <a:pt x="212408" y="269543"/>
                </a:lnTo>
                <a:lnTo>
                  <a:pt x="221752" y="275448"/>
                </a:lnTo>
                <a:lnTo>
                  <a:pt x="228934" y="280337"/>
                </a:lnTo>
                <a:lnTo>
                  <a:pt x="234674" y="284549"/>
                </a:lnTo>
                <a:lnTo>
                  <a:pt x="239454" y="288310"/>
                </a:lnTo>
                <a:lnTo>
                  <a:pt x="243592" y="291769"/>
                </a:lnTo>
                <a:lnTo>
                  <a:pt x="245399" y="295028"/>
                </a:lnTo>
                <a:lnTo>
                  <a:pt x="245651" y="298153"/>
                </a:lnTo>
                <a:lnTo>
                  <a:pt x="244867" y="301189"/>
                </a:lnTo>
                <a:lnTo>
                  <a:pt x="241455" y="307102"/>
                </a:lnTo>
                <a:lnTo>
                  <a:pt x="239212" y="310012"/>
                </a:lnTo>
                <a:lnTo>
                  <a:pt x="235811" y="311953"/>
                </a:lnTo>
                <a:lnTo>
                  <a:pt x="231639" y="313246"/>
                </a:lnTo>
                <a:lnTo>
                  <a:pt x="226953" y="314108"/>
                </a:lnTo>
                <a:lnTo>
                  <a:pt x="220019" y="314683"/>
                </a:lnTo>
                <a:lnTo>
                  <a:pt x="211586" y="315067"/>
                </a:lnTo>
                <a:lnTo>
                  <a:pt x="192056" y="315493"/>
                </a:lnTo>
                <a:lnTo>
                  <a:pt x="170676" y="315682"/>
                </a:lnTo>
                <a:lnTo>
                  <a:pt x="158688" y="314780"/>
                </a:lnTo>
                <a:lnTo>
                  <a:pt x="145934" y="313226"/>
                </a:lnTo>
                <a:lnTo>
                  <a:pt x="132668" y="311237"/>
                </a:lnTo>
                <a:lnTo>
                  <a:pt x="120015" y="308959"/>
                </a:lnTo>
                <a:lnTo>
                  <a:pt x="107769" y="306488"/>
                </a:lnTo>
                <a:lnTo>
                  <a:pt x="95795" y="303888"/>
                </a:lnTo>
                <a:lnTo>
                  <a:pt x="85907" y="302155"/>
                </a:lnTo>
                <a:lnTo>
                  <a:pt x="77411" y="300999"/>
                </a:lnTo>
                <a:lnTo>
                  <a:pt x="54702" y="2986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19"/>
          <p:cNvSpPr/>
          <p:nvPr/>
        </p:nvSpPr>
        <p:spPr>
          <a:xfrm>
            <a:off x="4155023" y="3029726"/>
            <a:ext cx="311634" cy="180156"/>
          </a:xfrm>
          <a:custGeom>
            <a:avLst/>
            <a:gdLst/>
            <a:ahLst/>
            <a:cxnLst/>
            <a:rect l="0" t="0" r="0" b="0"/>
            <a:pathLst>
              <a:path w="311634" h="180156">
                <a:moveTo>
                  <a:pt x="159802" y="4938"/>
                </a:moveTo>
                <a:lnTo>
                  <a:pt x="146149" y="388"/>
                </a:lnTo>
                <a:lnTo>
                  <a:pt x="140222" y="0"/>
                </a:lnTo>
                <a:lnTo>
                  <a:pt x="134367" y="693"/>
                </a:lnTo>
                <a:lnTo>
                  <a:pt x="128557" y="2108"/>
                </a:lnTo>
                <a:lnTo>
                  <a:pt x="121827" y="4957"/>
                </a:lnTo>
                <a:lnTo>
                  <a:pt x="114483" y="8761"/>
                </a:lnTo>
                <a:lnTo>
                  <a:pt x="106729" y="13202"/>
                </a:lnTo>
                <a:lnTo>
                  <a:pt x="98703" y="18067"/>
                </a:lnTo>
                <a:lnTo>
                  <a:pt x="82164" y="28553"/>
                </a:lnTo>
                <a:lnTo>
                  <a:pt x="56788" y="45167"/>
                </a:lnTo>
                <a:lnTo>
                  <a:pt x="49216" y="50808"/>
                </a:lnTo>
                <a:lnTo>
                  <a:pt x="42263" y="56473"/>
                </a:lnTo>
                <a:lnTo>
                  <a:pt x="35722" y="62155"/>
                </a:lnTo>
                <a:lnTo>
                  <a:pt x="30409" y="68800"/>
                </a:lnTo>
                <a:lnTo>
                  <a:pt x="25915" y="76088"/>
                </a:lnTo>
                <a:lnTo>
                  <a:pt x="7307" y="112867"/>
                </a:lnTo>
                <a:lnTo>
                  <a:pt x="3846" y="121658"/>
                </a:lnTo>
                <a:lnTo>
                  <a:pt x="1539" y="129424"/>
                </a:lnTo>
                <a:lnTo>
                  <a:pt x="0" y="136507"/>
                </a:lnTo>
                <a:lnTo>
                  <a:pt x="880" y="142180"/>
                </a:lnTo>
                <a:lnTo>
                  <a:pt x="3371" y="146916"/>
                </a:lnTo>
                <a:lnTo>
                  <a:pt x="6938" y="151025"/>
                </a:lnTo>
                <a:lnTo>
                  <a:pt x="11219" y="154717"/>
                </a:lnTo>
                <a:lnTo>
                  <a:pt x="15979" y="158131"/>
                </a:lnTo>
                <a:lnTo>
                  <a:pt x="21058" y="161359"/>
                </a:lnTo>
                <a:lnTo>
                  <a:pt x="28253" y="164464"/>
                </a:lnTo>
                <a:lnTo>
                  <a:pt x="36860" y="167486"/>
                </a:lnTo>
                <a:lnTo>
                  <a:pt x="46408" y="170454"/>
                </a:lnTo>
                <a:lnTo>
                  <a:pt x="67177" y="176291"/>
                </a:lnTo>
                <a:lnTo>
                  <a:pt x="78049" y="179181"/>
                </a:lnTo>
                <a:lnTo>
                  <a:pt x="90060" y="180155"/>
                </a:lnTo>
                <a:lnTo>
                  <a:pt x="102830" y="179852"/>
                </a:lnTo>
                <a:lnTo>
                  <a:pt x="116105" y="178698"/>
                </a:lnTo>
                <a:lnTo>
                  <a:pt x="129718" y="176975"/>
                </a:lnTo>
                <a:lnTo>
                  <a:pt x="143556" y="174875"/>
                </a:lnTo>
                <a:lnTo>
                  <a:pt x="157544" y="172522"/>
                </a:lnTo>
                <a:lnTo>
                  <a:pt x="171631" y="169048"/>
                </a:lnTo>
                <a:lnTo>
                  <a:pt x="185786" y="164828"/>
                </a:lnTo>
                <a:lnTo>
                  <a:pt x="199984" y="160109"/>
                </a:lnTo>
                <a:lnTo>
                  <a:pt x="212308" y="155058"/>
                </a:lnTo>
                <a:lnTo>
                  <a:pt x="223381" y="149786"/>
                </a:lnTo>
                <a:lnTo>
                  <a:pt x="233620" y="144366"/>
                </a:lnTo>
                <a:lnTo>
                  <a:pt x="244256" y="137895"/>
                </a:lnTo>
                <a:lnTo>
                  <a:pt x="255157" y="130724"/>
                </a:lnTo>
                <a:lnTo>
                  <a:pt x="266235" y="123085"/>
                </a:lnTo>
                <a:lnTo>
                  <a:pt x="275524" y="116088"/>
                </a:lnTo>
                <a:lnTo>
                  <a:pt x="283622" y="109518"/>
                </a:lnTo>
                <a:lnTo>
                  <a:pt x="290926" y="103233"/>
                </a:lnTo>
                <a:lnTo>
                  <a:pt x="296748" y="97138"/>
                </a:lnTo>
                <a:lnTo>
                  <a:pt x="301582" y="91170"/>
                </a:lnTo>
                <a:lnTo>
                  <a:pt x="305757" y="85286"/>
                </a:lnTo>
                <a:lnTo>
                  <a:pt x="308540" y="79459"/>
                </a:lnTo>
                <a:lnTo>
                  <a:pt x="310395" y="73669"/>
                </a:lnTo>
                <a:lnTo>
                  <a:pt x="311633" y="67904"/>
                </a:lnTo>
                <a:lnTo>
                  <a:pt x="311505" y="63108"/>
                </a:lnTo>
                <a:lnTo>
                  <a:pt x="310467" y="58958"/>
                </a:lnTo>
                <a:lnTo>
                  <a:pt x="308823" y="55239"/>
                </a:lnTo>
                <a:lnTo>
                  <a:pt x="306774" y="51807"/>
                </a:lnTo>
                <a:lnTo>
                  <a:pt x="304455" y="48567"/>
                </a:lnTo>
                <a:lnTo>
                  <a:pt x="301958" y="45454"/>
                </a:lnTo>
                <a:lnTo>
                  <a:pt x="298387" y="42426"/>
                </a:lnTo>
                <a:lnTo>
                  <a:pt x="294102" y="39455"/>
                </a:lnTo>
                <a:lnTo>
                  <a:pt x="289340" y="36522"/>
                </a:lnTo>
                <a:lnTo>
                  <a:pt x="284261" y="34567"/>
                </a:lnTo>
                <a:lnTo>
                  <a:pt x="278969" y="33263"/>
                </a:lnTo>
                <a:lnTo>
                  <a:pt x="236954" y="22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20"/>
          <p:cNvSpPr/>
          <p:nvPr/>
        </p:nvSpPr>
        <p:spPr>
          <a:xfrm>
            <a:off x="4256525" y="3197542"/>
            <a:ext cx="195254" cy="102825"/>
          </a:xfrm>
          <a:custGeom>
            <a:avLst/>
            <a:gdLst/>
            <a:ahLst/>
            <a:cxnLst/>
            <a:rect l="0" t="0" r="0" b="0"/>
            <a:pathLst>
              <a:path w="195254" h="102825">
                <a:moveTo>
                  <a:pt x="58300" y="8572"/>
                </a:moveTo>
                <a:lnTo>
                  <a:pt x="44647" y="13124"/>
                </a:lnTo>
                <a:lnTo>
                  <a:pt x="39673" y="15417"/>
                </a:lnTo>
                <a:lnTo>
                  <a:pt x="35404" y="17898"/>
                </a:lnTo>
                <a:lnTo>
                  <a:pt x="31606" y="20504"/>
                </a:lnTo>
                <a:lnTo>
                  <a:pt x="28121" y="24147"/>
                </a:lnTo>
                <a:lnTo>
                  <a:pt x="24846" y="28481"/>
                </a:lnTo>
                <a:lnTo>
                  <a:pt x="21709" y="33275"/>
                </a:lnTo>
                <a:lnTo>
                  <a:pt x="18666" y="37423"/>
                </a:lnTo>
                <a:lnTo>
                  <a:pt x="15685" y="41141"/>
                </a:lnTo>
                <a:lnTo>
                  <a:pt x="12745" y="44572"/>
                </a:lnTo>
                <a:lnTo>
                  <a:pt x="9832" y="49718"/>
                </a:lnTo>
                <a:lnTo>
                  <a:pt x="6938" y="56005"/>
                </a:lnTo>
                <a:lnTo>
                  <a:pt x="4056" y="63054"/>
                </a:lnTo>
                <a:lnTo>
                  <a:pt x="2135" y="68706"/>
                </a:lnTo>
                <a:lnTo>
                  <a:pt x="854" y="73427"/>
                </a:lnTo>
                <a:lnTo>
                  <a:pt x="0" y="77526"/>
                </a:lnTo>
                <a:lnTo>
                  <a:pt x="383" y="81212"/>
                </a:lnTo>
                <a:lnTo>
                  <a:pt x="1591" y="84621"/>
                </a:lnTo>
                <a:lnTo>
                  <a:pt x="3349" y="87847"/>
                </a:lnTo>
                <a:lnTo>
                  <a:pt x="5473" y="90949"/>
                </a:lnTo>
                <a:lnTo>
                  <a:pt x="7842" y="93971"/>
                </a:lnTo>
                <a:lnTo>
                  <a:pt x="10374" y="96937"/>
                </a:lnTo>
                <a:lnTo>
                  <a:pt x="13967" y="98915"/>
                </a:lnTo>
                <a:lnTo>
                  <a:pt x="18267" y="100233"/>
                </a:lnTo>
                <a:lnTo>
                  <a:pt x="23038" y="101112"/>
                </a:lnTo>
                <a:lnTo>
                  <a:pt x="29077" y="101698"/>
                </a:lnTo>
                <a:lnTo>
                  <a:pt x="35961" y="102089"/>
                </a:lnTo>
                <a:lnTo>
                  <a:pt x="51229" y="102523"/>
                </a:lnTo>
                <a:lnTo>
                  <a:pt x="97338" y="102824"/>
                </a:lnTo>
                <a:lnTo>
                  <a:pt x="107185" y="101887"/>
                </a:lnTo>
                <a:lnTo>
                  <a:pt x="116608" y="100310"/>
                </a:lnTo>
                <a:lnTo>
                  <a:pt x="125747" y="98306"/>
                </a:lnTo>
                <a:lnTo>
                  <a:pt x="134697" y="96017"/>
                </a:lnTo>
                <a:lnTo>
                  <a:pt x="143521" y="93539"/>
                </a:lnTo>
                <a:lnTo>
                  <a:pt x="152261" y="90934"/>
                </a:lnTo>
                <a:lnTo>
                  <a:pt x="159993" y="87293"/>
                </a:lnTo>
                <a:lnTo>
                  <a:pt x="167053" y="82960"/>
                </a:lnTo>
                <a:lnTo>
                  <a:pt x="173664" y="78167"/>
                </a:lnTo>
                <a:lnTo>
                  <a:pt x="179024" y="73066"/>
                </a:lnTo>
                <a:lnTo>
                  <a:pt x="183550" y="67761"/>
                </a:lnTo>
                <a:lnTo>
                  <a:pt x="187520" y="62319"/>
                </a:lnTo>
                <a:lnTo>
                  <a:pt x="190167" y="57739"/>
                </a:lnTo>
                <a:lnTo>
                  <a:pt x="191931" y="53732"/>
                </a:lnTo>
                <a:lnTo>
                  <a:pt x="193107" y="50109"/>
                </a:lnTo>
                <a:lnTo>
                  <a:pt x="193891" y="45789"/>
                </a:lnTo>
                <a:lnTo>
                  <a:pt x="194414" y="41003"/>
                </a:lnTo>
                <a:lnTo>
                  <a:pt x="194762" y="35908"/>
                </a:lnTo>
                <a:lnTo>
                  <a:pt x="195150" y="27707"/>
                </a:lnTo>
                <a:lnTo>
                  <a:pt x="195253" y="24186"/>
                </a:lnTo>
                <a:lnTo>
                  <a:pt x="194369" y="20887"/>
                </a:lnTo>
                <a:lnTo>
                  <a:pt x="192828" y="17734"/>
                </a:lnTo>
                <a:lnTo>
                  <a:pt x="1783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21"/>
          <p:cNvSpPr/>
          <p:nvPr/>
        </p:nvSpPr>
        <p:spPr>
          <a:xfrm>
            <a:off x="4555901" y="3070146"/>
            <a:ext cx="244808" cy="168552"/>
          </a:xfrm>
          <a:custGeom>
            <a:avLst/>
            <a:gdLst/>
            <a:ahLst/>
            <a:cxnLst/>
            <a:rect l="0" t="0" r="0" b="0"/>
            <a:pathLst>
              <a:path w="244808" h="168552">
                <a:moveTo>
                  <a:pt x="161831" y="7381"/>
                </a:moveTo>
                <a:lnTo>
                  <a:pt x="139689" y="0"/>
                </a:lnTo>
                <a:lnTo>
                  <a:pt x="135639" y="555"/>
                </a:lnTo>
                <a:lnTo>
                  <a:pt x="130082" y="1878"/>
                </a:lnTo>
                <a:lnTo>
                  <a:pt x="123520" y="3712"/>
                </a:lnTo>
                <a:lnTo>
                  <a:pt x="108609" y="8291"/>
                </a:lnTo>
                <a:lnTo>
                  <a:pt x="100632" y="10845"/>
                </a:lnTo>
                <a:lnTo>
                  <a:pt x="92457" y="14453"/>
                </a:lnTo>
                <a:lnTo>
                  <a:pt x="84149" y="18763"/>
                </a:lnTo>
                <a:lnTo>
                  <a:pt x="75753" y="23542"/>
                </a:lnTo>
                <a:lnTo>
                  <a:pt x="67298" y="28632"/>
                </a:lnTo>
                <a:lnTo>
                  <a:pt x="50284" y="39369"/>
                </a:lnTo>
                <a:lnTo>
                  <a:pt x="42699" y="45851"/>
                </a:lnTo>
                <a:lnTo>
                  <a:pt x="35737" y="53030"/>
                </a:lnTo>
                <a:lnTo>
                  <a:pt x="29191" y="60674"/>
                </a:lnTo>
                <a:lnTo>
                  <a:pt x="22922" y="68627"/>
                </a:lnTo>
                <a:lnTo>
                  <a:pt x="16837" y="76787"/>
                </a:lnTo>
                <a:lnTo>
                  <a:pt x="10876" y="85084"/>
                </a:lnTo>
                <a:lnTo>
                  <a:pt x="6902" y="92521"/>
                </a:lnTo>
                <a:lnTo>
                  <a:pt x="4253" y="99383"/>
                </a:lnTo>
                <a:lnTo>
                  <a:pt x="2486" y="105864"/>
                </a:lnTo>
                <a:lnTo>
                  <a:pt x="1308" y="112088"/>
                </a:lnTo>
                <a:lnTo>
                  <a:pt x="523" y="118144"/>
                </a:lnTo>
                <a:lnTo>
                  <a:pt x="0" y="124085"/>
                </a:lnTo>
                <a:lnTo>
                  <a:pt x="604" y="128999"/>
                </a:lnTo>
                <a:lnTo>
                  <a:pt x="1959" y="133227"/>
                </a:lnTo>
                <a:lnTo>
                  <a:pt x="3815" y="136998"/>
                </a:lnTo>
                <a:lnTo>
                  <a:pt x="6005" y="140465"/>
                </a:lnTo>
                <a:lnTo>
                  <a:pt x="8416" y="143729"/>
                </a:lnTo>
                <a:lnTo>
                  <a:pt x="10977" y="146857"/>
                </a:lnTo>
                <a:lnTo>
                  <a:pt x="16495" y="149895"/>
                </a:lnTo>
                <a:lnTo>
                  <a:pt x="23983" y="152873"/>
                </a:lnTo>
                <a:lnTo>
                  <a:pt x="58825" y="164496"/>
                </a:lnTo>
                <a:lnTo>
                  <a:pt x="68395" y="166417"/>
                </a:lnTo>
                <a:lnTo>
                  <a:pt x="78585" y="167697"/>
                </a:lnTo>
                <a:lnTo>
                  <a:pt x="89189" y="168551"/>
                </a:lnTo>
                <a:lnTo>
                  <a:pt x="101020" y="168168"/>
                </a:lnTo>
                <a:lnTo>
                  <a:pt x="113671" y="166960"/>
                </a:lnTo>
                <a:lnTo>
                  <a:pt x="126867" y="165202"/>
                </a:lnTo>
                <a:lnTo>
                  <a:pt x="139474" y="163077"/>
                </a:lnTo>
                <a:lnTo>
                  <a:pt x="151689" y="160709"/>
                </a:lnTo>
                <a:lnTo>
                  <a:pt x="163642" y="158177"/>
                </a:lnTo>
                <a:lnTo>
                  <a:pt x="174468" y="155537"/>
                </a:lnTo>
                <a:lnTo>
                  <a:pt x="184544" y="152824"/>
                </a:lnTo>
                <a:lnTo>
                  <a:pt x="194117" y="150063"/>
                </a:lnTo>
                <a:lnTo>
                  <a:pt x="203358" y="146317"/>
                </a:lnTo>
                <a:lnTo>
                  <a:pt x="212375" y="141915"/>
                </a:lnTo>
                <a:lnTo>
                  <a:pt x="221245" y="137076"/>
                </a:lnTo>
                <a:lnTo>
                  <a:pt x="228110" y="130992"/>
                </a:lnTo>
                <a:lnTo>
                  <a:pt x="233640" y="124078"/>
                </a:lnTo>
                <a:lnTo>
                  <a:pt x="238279" y="116612"/>
                </a:lnTo>
                <a:lnTo>
                  <a:pt x="241371" y="109729"/>
                </a:lnTo>
                <a:lnTo>
                  <a:pt x="243432" y="103235"/>
                </a:lnTo>
                <a:lnTo>
                  <a:pt x="244807" y="97001"/>
                </a:lnTo>
                <a:lnTo>
                  <a:pt x="244771" y="90940"/>
                </a:lnTo>
                <a:lnTo>
                  <a:pt x="243795" y="84995"/>
                </a:lnTo>
                <a:lnTo>
                  <a:pt x="242191" y="79126"/>
                </a:lnTo>
                <a:lnTo>
                  <a:pt x="240169" y="73309"/>
                </a:lnTo>
                <a:lnTo>
                  <a:pt x="237869" y="67525"/>
                </a:lnTo>
                <a:lnTo>
                  <a:pt x="235383" y="61765"/>
                </a:lnTo>
                <a:lnTo>
                  <a:pt x="230868" y="56972"/>
                </a:lnTo>
                <a:lnTo>
                  <a:pt x="225001" y="52824"/>
                </a:lnTo>
                <a:lnTo>
                  <a:pt x="211814" y="45676"/>
                </a:lnTo>
                <a:lnTo>
                  <a:pt x="170403" y="24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22"/>
          <p:cNvSpPr/>
          <p:nvPr/>
        </p:nvSpPr>
        <p:spPr>
          <a:xfrm>
            <a:off x="3527928" y="2907632"/>
            <a:ext cx="829760" cy="427071"/>
          </a:xfrm>
          <a:custGeom>
            <a:avLst/>
            <a:gdLst/>
            <a:ahLst/>
            <a:cxnLst/>
            <a:rect l="0" t="0" r="0" b="0"/>
            <a:pathLst>
              <a:path w="829760" h="427071">
                <a:moveTo>
                  <a:pt x="41089" y="427070"/>
                </a:moveTo>
                <a:lnTo>
                  <a:pt x="41089" y="422519"/>
                </a:lnTo>
                <a:lnTo>
                  <a:pt x="45640" y="410587"/>
                </a:lnTo>
                <a:lnTo>
                  <a:pt x="49819" y="395381"/>
                </a:lnTo>
                <a:lnTo>
                  <a:pt x="53859" y="385681"/>
                </a:lnTo>
                <a:lnTo>
                  <a:pt x="56290" y="375020"/>
                </a:lnTo>
                <a:lnTo>
                  <a:pt x="56938" y="369510"/>
                </a:lnTo>
                <a:lnTo>
                  <a:pt x="56417" y="360122"/>
                </a:lnTo>
                <a:lnTo>
                  <a:pt x="55118" y="348148"/>
                </a:lnTo>
                <a:lnTo>
                  <a:pt x="53299" y="334450"/>
                </a:lnTo>
                <a:lnTo>
                  <a:pt x="52087" y="322461"/>
                </a:lnTo>
                <a:lnTo>
                  <a:pt x="51278" y="311611"/>
                </a:lnTo>
                <a:lnTo>
                  <a:pt x="50739" y="301520"/>
                </a:lnTo>
                <a:lnTo>
                  <a:pt x="48475" y="290982"/>
                </a:lnTo>
                <a:lnTo>
                  <a:pt x="45061" y="280148"/>
                </a:lnTo>
                <a:lnTo>
                  <a:pt x="40879" y="269114"/>
                </a:lnTo>
                <a:lnTo>
                  <a:pt x="38091" y="258901"/>
                </a:lnTo>
                <a:lnTo>
                  <a:pt x="36233" y="249235"/>
                </a:lnTo>
                <a:lnTo>
                  <a:pt x="34994" y="239933"/>
                </a:lnTo>
                <a:lnTo>
                  <a:pt x="32263" y="225160"/>
                </a:lnTo>
                <a:lnTo>
                  <a:pt x="24149" y="185884"/>
                </a:lnTo>
                <a:lnTo>
                  <a:pt x="20270" y="170077"/>
                </a:lnTo>
                <a:lnTo>
                  <a:pt x="16732" y="157634"/>
                </a:lnTo>
                <a:lnTo>
                  <a:pt x="13421" y="147434"/>
                </a:lnTo>
                <a:lnTo>
                  <a:pt x="10262" y="136823"/>
                </a:lnTo>
                <a:lnTo>
                  <a:pt x="4211" y="114874"/>
                </a:lnTo>
                <a:lnTo>
                  <a:pt x="2215" y="106544"/>
                </a:lnTo>
                <a:lnTo>
                  <a:pt x="0" y="94749"/>
                </a:lnTo>
                <a:lnTo>
                  <a:pt x="361" y="88365"/>
                </a:lnTo>
                <a:lnTo>
                  <a:pt x="1555" y="81252"/>
                </a:lnTo>
                <a:lnTo>
                  <a:pt x="3303" y="73652"/>
                </a:lnTo>
                <a:lnTo>
                  <a:pt x="7785" y="62668"/>
                </a:lnTo>
                <a:lnTo>
                  <a:pt x="10314" y="58405"/>
                </a:lnTo>
                <a:lnTo>
                  <a:pt x="14857" y="54611"/>
                </a:lnTo>
                <a:lnTo>
                  <a:pt x="40141" y="41678"/>
                </a:lnTo>
                <a:lnTo>
                  <a:pt x="46172" y="38697"/>
                </a:lnTo>
                <a:lnTo>
                  <a:pt x="59717" y="35757"/>
                </a:lnTo>
                <a:lnTo>
                  <a:pt x="78273" y="32845"/>
                </a:lnTo>
                <a:lnTo>
                  <a:pt x="100168" y="29951"/>
                </a:lnTo>
                <a:lnTo>
                  <a:pt x="119528" y="28021"/>
                </a:lnTo>
                <a:lnTo>
                  <a:pt x="137197" y="26735"/>
                </a:lnTo>
                <a:lnTo>
                  <a:pt x="153738" y="25878"/>
                </a:lnTo>
                <a:lnTo>
                  <a:pt x="171433" y="24353"/>
                </a:lnTo>
                <a:lnTo>
                  <a:pt x="208875" y="20120"/>
                </a:lnTo>
                <a:lnTo>
                  <a:pt x="228194" y="18610"/>
                </a:lnTo>
                <a:lnTo>
                  <a:pt x="247740" y="17603"/>
                </a:lnTo>
                <a:lnTo>
                  <a:pt x="287239" y="16485"/>
                </a:lnTo>
                <a:lnTo>
                  <a:pt x="327019" y="15988"/>
                </a:lnTo>
                <a:lnTo>
                  <a:pt x="464264" y="11157"/>
                </a:lnTo>
                <a:lnTo>
                  <a:pt x="507991" y="8825"/>
                </a:lnTo>
                <a:lnTo>
                  <a:pt x="604986" y="1944"/>
                </a:lnTo>
                <a:lnTo>
                  <a:pt x="653978" y="0"/>
                </a:lnTo>
                <a:lnTo>
                  <a:pt x="681139" y="434"/>
                </a:lnTo>
                <a:lnTo>
                  <a:pt x="829759" y="70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23"/>
          <p:cNvSpPr/>
          <p:nvPr/>
        </p:nvSpPr>
        <p:spPr>
          <a:xfrm>
            <a:off x="3268979" y="3146107"/>
            <a:ext cx="111444" cy="51436"/>
          </a:xfrm>
          <a:custGeom>
            <a:avLst/>
            <a:gdLst/>
            <a:ahLst/>
            <a:cxnLst/>
            <a:rect l="0" t="0" r="0" b="0"/>
            <a:pathLst>
              <a:path w="111444" h="51436">
                <a:moveTo>
                  <a:pt x="111443" y="0"/>
                </a:moveTo>
                <a:lnTo>
                  <a:pt x="97791" y="0"/>
                </a:lnTo>
                <a:lnTo>
                  <a:pt x="90912" y="1905"/>
                </a:lnTo>
                <a:lnTo>
                  <a:pt x="83468" y="5080"/>
                </a:lnTo>
                <a:lnTo>
                  <a:pt x="75648" y="9102"/>
                </a:lnTo>
                <a:lnTo>
                  <a:pt x="67577" y="12735"/>
                </a:lnTo>
                <a:lnTo>
                  <a:pt x="59339" y="16110"/>
                </a:lnTo>
                <a:lnTo>
                  <a:pt x="50990" y="19313"/>
                </a:lnTo>
                <a:lnTo>
                  <a:pt x="43518" y="22400"/>
                </a:lnTo>
                <a:lnTo>
                  <a:pt x="36632" y="25411"/>
                </a:lnTo>
                <a:lnTo>
                  <a:pt x="30137" y="28371"/>
                </a:lnTo>
                <a:lnTo>
                  <a:pt x="23901" y="32249"/>
                </a:lnTo>
                <a:lnTo>
                  <a:pt x="17839" y="36739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24"/>
          <p:cNvSpPr/>
          <p:nvPr/>
        </p:nvSpPr>
        <p:spPr>
          <a:xfrm>
            <a:off x="3286125" y="3128962"/>
            <a:ext cx="170859" cy="102871"/>
          </a:xfrm>
          <a:custGeom>
            <a:avLst/>
            <a:gdLst/>
            <a:ahLst/>
            <a:cxnLst/>
            <a:rect l="0" t="0" r="0" b="0"/>
            <a:pathLst>
              <a:path w="170859" h="102871">
                <a:moveTo>
                  <a:pt x="0" y="102870"/>
                </a:moveTo>
                <a:lnTo>
                  <a:pt x="18203" y="98319"/>
                </a:lnTo>
                <a:lnTo>
                  <a:pt x="24517" y="96979"/>
                </a:lnTo>
                <a:lnTo>
                  <a:pt x="29680" y="96085"/>
                </a:lnTo>
                <a:lnTo>
                  <a:pt x="34074" y="95489"/>
                </a:lnTo>
                <a:lnTo>
                  <a:pt x="39861" y="95092"/>
                </a:lnTo>
                <a:lnTo>
                  <a:pt x="46577" y="94827"/>
                </a:lnTo>
                <a:lnTo>
                  <a:pt x="53911" y="94650"/>
                </a:lnTo>
                <a:lnTo>
                  <a:pt x="62610" y="93581"/>
                </a:lnTo>
                <a:lnTo>
                  <a:pt x="72220" y="91915"/>
                </a:lnTo>
                <a:lnTo>
                  <a:pt x="82436" y="89851"/>
                </a:lnTo>
                <a:lnTo>
                  <a:pt x="92105" y="87523"/>
                </a:lnTo>
                <a:lnTo>
                  <a:pt x="101408" y="85019"/>
                </a:lnTo>
                <a:lnTo>
                  <a:pt x="119365" y="79696"/>
                </a:lnTo>
                <a:lnTo>
                  <a:pt x="136871" y="74156"/>
                </a:lnTo>
                <a:lnTo>
                  <a:pt x="143635" y="70392"/>
                </a:lnTo>
                <a:lnTo>
                  <a:pt x="149096" y="65978"/>
                </a:lnTo>
                <a:lnTo>
                  <a:pt x="161334" y="53204"/>
                </a:lnTo>
                <a:lnTo>
                  <a:pt x="164706" y="49757"/>
                </a:lnTo>
                <a:lnTo>
                  <a:pt x="166954" y="46506"/>
                </a:lnTo>
                <a:lnTo>
                  <a:pt x="168452" y="43387"/>
                </a:lnTo>
                <a:lnTo>
                  <a:pt x="169452" y="40355"/>
                </a:lnTo>
                <a:lnTo>
                  <a:pt x="170117" y="36428"/>
                </a:lnTo>
                <a:lnTo>
                  <a:pt x="170562" y="31905"/>
                </a:lnTo>
                <a:lnTo>
                  <a:pt x="170858" y="26985"/>
                </a:lnTo>
                <a:lnTo>
                  <a:pt x="169150" y="22753"/>
                </a:lnTo>
                <a:lnTo>
                  <a:pt x="166106" y="18978"/>
                </a:lnTo>
                <a:lnTo>
                  <a:pt x="162173" y="15510"/>
                </a:lnTo>
                <a:lnTo>
                  <a:pt x="157645" y="13197"/>
                </a:lnTo>
                <a:lnTo>
                  <a:pt x="152722" y="11656"/>
                </a:lnTo>
                <a:lnTo>
                  <a:pt x="147534" y="10628"/>
                </a:lnTo>
                <a:lnTo>
                  <a:pt x="143123" y="8990"/>
                </a:lnTo>
                <a:lnTo>
                  <a:pt x="139231" y="6946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25"/>
          <p:cNvSpPr/>
          <p:nvPr/>
        </p:nvSpPr>
        <p:spPr>
          <a:xfrm>
            <a:off x="2926588" y="3197542"/>
            <a:ext cx="319759" cy="144027"/>
          </a:xfrm>
          <a:custGeom>
            <a:avLst/>
            <a:gdLst/>
            <a:ahLst/>
            <a:cxnLst/>
            <a:rect l="0" t="0" r="0" b="0"/>
            <a:pathLst>
              <a:path w="319759" h="144027">
                <a:moveTo>
                  <a:pt x="59499" y="17145"/>
                </a:moveTo>
                <a:lnTo>
                  <a:pt x="33959" y="29915"/>
                </a:lnTo>
                <a:lnTo>
                  <a:pt x="30090" y="32326"/>
                </a:lnTo>
                <a:lnTo>
                  <a:pt x="26558" y="34886"/>
                </a:lnTo>
                <a:lnTo>
                  <a:pt x="23250" y="37545"/>
                </a:lnTo>
                <a:lnTo>
                  <a:pt x="20093" y="41222"/>
                </a:lnTo>
                <a:lnTo>
                  <a:pt x="17036" y="45579"/>
                </a:lnTo>
                <a:lnTo>
                  <a:pt x="14045" y="50389"/>
                </a:lnTo>
                <a:lnTo>
                  <a:pt x="11099" y="55500"/>
                </a:lnTo>
                <a:lnTo>
                  <a:pt x="5285" y="66259"/>
                </a:lnTo>
                <a:lnTo>
                  <a:pt x="3354" y="71795"/>
                </a:lnTo>
                <a:lnTo>
                  <a:pt x="2066" y="77391"/>
                </a:lnTo>
                <a:lnTo>
                  <a:pt x="1208" y="83027"/>
                </a:lnTo>
                <a:lnTo>
                  <a:pt x="636" y="88689"/>
                </a:lnTo>
                <a:lnTo>
                  <a:pt x="255" y="94368"/>
                </a:lnTo>
                <a:lnTo>
                  <a:pt x="0" y="100060"/>
                </a:lnTo>
                <a:lnTo>
                  <a:pt x="1735" y="104807"/>
                </a:lnTo>
                <a:lnTo>
                  <a:pt x="4797" y="108924"/>
                </a:lnTo>
                <a:lnTo>
                  <a:pt x="8744" y="112621"/>
                </a:lnTo>
                <a:lnTo>
                  <a:pt x="13280" y="116038"/>
                </a:lnTo>
                <a:lnTo>
                  <a:pt x="18209" y="119269"/>
                </a:lnTo>
                <a:lnTo>
                  <a:pt x="23400" y="122375"/>
                </a:lnTo>
                <a:lnTo>
                  <a:pt x="29718" y="125398"/>
                </a:lnTo>
                <a:lnTo>
                  <a:pt x="36787" y="128367"/>
                </a:lnTo>
                <a:lnTo>
                  <a:pt x="44358" y="131298"/>
                </a:lnTo>
                <a:lnTo>
                  <a:pt x="53215" y="134205"/>
                </a:lnTo>
                <a:lnTo>
                  <a:pt x="62930" y="137095"/>
                </a:lnTo>
                <a:lnTo>
                  <a:pt x="73216" y="139974"/>
                </a:lnTo>
                <a:lnTo>
                  <a:pt x="84836" y="141894"/>
                </a:lnTo>
                <a:lnTo>
                  <a:pt x="97346" y="143173"/>
                </a:lnTo>
                <a:lnTo>
                  <a:pt x="110448" y="144026"/>
                </a:lnTo>
                <a:lnTo>
                  <a:pt x="122992" y="143643"/>
                </a:lnTo>
                <a:lnTo>
                  <a:pt x="135165" y="142434"/>
                </a:lnTo>
                <a:lnTo>
                  <a:pt x="147091" y="140676"/>
                </a:lnTo>
                <a:lnTo>
                  <a:pt x="173041" y="136183"/>
                </a:lnTo>
                <a:lnTo>
                  <a:pt x="228506" y="125537"/>
                </a:lnTo>
                <a:lnTo>
                  <a:pt x="240751" y="121791"/>
                </a:lnTo>
                <a:lnTo>
                  <a:pt x="251771" y="117389"/>
                </a:lnTo>
                <a:lnTo>
                  <a:pt x="261975" y="112550"/>
                </a:lnTo>
                <a:lnTo>
                  <a:pt x="271636" y="107418"/>
                </a:lnTo>
                <a:lnTo>
                  <a:pt x="280934" y="102092"/>
                </a:lnTo>
                <a:lnTo>
                  <a:pt x="289990" y="96637"/>
                </a:lnTo>
                <a:lnTo>
                  <a:pt x="296979" y="92047"/>
                </a:lnTo>
                <a:lnTo>
                  <a:pt x="302592" y="88034"/>
                </a:lnTo>
                <a:lnTo>
                  <a:pt x="307286" y="84407"/>
                </a:lnTo>
                <a:lnTo>
                  <a:pt x="311368" y="79132"/>
                </a:lnTo>
                <a:lnTo>
                  <a:pt x="315042" y="72757"/>
                </a:lnTo>
                <a:lnTo>
                  <a:pt x="318443" y="65650"/>
                </a:lnTo>
                <a:lnTo>
                  <a:pt x="319758" y="59007"/>
                </a:lnTo>
                <a:lnTo>
                  <a:pt x="319683" y="52673"/>
                </a:lnTo>
                <a:lnTo>
                  <a:pt x="318680" y="46545"/>
                </a:lnTo>
                <a:lnTo>
                  <a:pt x="317059" y="41508"/>
                </a:lnTo>
                <a:lnTo>
                  <a:pt x="315025" y="37197"/>
                </a:lnTo>
                <a:lnTo>
                  <a:pt x="312717" y="33371"/>
                </a:lnTo>
                <a:lnTo>
                  <a:pt x="308321" y="29867"/>
                </a:lnTo>
                <a:lnTo>
                  <a:pt x="302533" y="26579"/>
                </a:lnTo>
                <a:lnTo>
                  <a:pt x="295817" y="23434"/>
                </a:lnTo>
                <a:lnTo>
                  <a:pt x="288482" y="20385"/>
                </a:lnTo>
                <a:lnTo>
                  <a:pt x="280734" y="17400"/>
                </a:lnTo>
                <a:lnTo>
                  <a:pt x="272712" y="14458"/>
                </a:lnTo>
                <a:lnTo>
                  <a:pt x="263553" y="11544"/>
                </a:lnTo>
                <a:lnTo>
                  <a:pt x="253638" y="8648"/>
                </a:lnTo>
                <a:lnTo>
                  <a:pt x="243217" y="5765"/>
                </a:lnTo>
                <a:lnTo>
                  <a:pt x="233413" y="3844"/>
                </a:lnTo>
                <a:lnTo>
                  <a:pt x="224019" y="2563"/>
                </a:lnTo>
                <a:lnTo>
                  <a:pt x="1795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26"/>
          <p:cNvSpPr/>
          <p:nvPr/>
        </p:nvSpPr>
        <p:spPr>
          <a:xfrm>
            <a:off x="2737484" y="3154680"/>
            <a:ext cx="42864" cy="334328"/>
          </a:xfrm>
          <a:custGeom>
            <a:avLst/>
            <a:gdLst/>
            <a:ahLst/>
            <a:cxnLst/>
            <a:rect l="0" t="0" r="0" b="0"/>
            <a:pathLst>
              <a:path w="42864" h="334328">
                <a:moveTo>
                  <a:pt x="42863" y="0"/>
                </a:moveTo>
                <a:lnTo>
                  <a:pt x="9942" y="32921"/>
                </a:lnTo>
                <a:lnTo>
                  <a:pt x="6628" y="38140"/>
                </a:lnTo>
                <a:lnTo>
                  <a:pt x="4419" y="43524"/>
                </a:lnTo>
                <a:lnTo>
                  <a:pt x="2946" y="49018"/>
                </a:lnTo>
                <a:lnTo>
                  <a:pt x="1964" y="59349"/>
                </a:lnTo>
                <a:lnTo>
                  <a:pt x="1310" y="72903"/>
                </a:lnTo>
                <a:lnTo>
                  <a:pt x="873" y="88607"/>
                </a:lnTo>
                <a:lnTo>
                  <a:pt x="1535" y="102886"/>
                </a:lnTo>
                <a:lnTo>
                  <a:pt x="2928" y="116216"/>
                </a:lnTo>
                <a:lnTo>
                  <a:pt x="4810" y="128912"/>
                </a:lnTo>
                <a:lnTo>
                  <a:pt x="7017" y="140234"/>
                </a:lnTo>
                <a:lnTo>
                  <a:pt x="9440" y="150639"/>
                </a:lnTo>
                <a:lnTo>
                  <a:pt x="22975" y="202576"/>
                </a:lnTo>
                <a:lnTo>
                  <a:pt x="28626" y="221479"/>
                </a:lnTo>
                <a:lnTo>
                  <a:pt x="37163" y="248185"/>
                </a:lnTo>
                <a:lnTo>
                  <a:pt x="34300" y="256897"/>
                </a:lnTo>
                <a:lnTo>
                  <a:pt x="27630" y="265562"/>
                </a:lnTo>
                <a:lnTo>
                  <a:pt x="18420" y="274196"/>
                </a:lnTo>
                <a:lnTo>
                  <a:pt x="12280" y="281857"/>
                </a:lnTo>
                <a:lnTo>
                  <a:pt x="8187" y="288870"/>
                </a:lnTo>
                <a:lnTo>
                  <a:pt x="5458" y="295450"/>
                </a:lnTo>
                <a:lnTo>
                  <a:pt x="3639" y="301741"/>
                </a:lnTo>
                <a:lnTo>
                  <a:pt x="2426" y="307841"/>
                </a:lnTo>
                <a:lnTo>
                  <a:pt x="1617" y="313812"/>
                </a:lnTo>
                <a:lnTo>
                  <a:pt x="719" y="322987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27"/>
          <p:cNvSpPr/>
          <p:nvPr/>
        </p:nvSpPr>
        <p:spPr>
          <a:xfrm>
            <a:off x="3697604" y="283749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28"/>
          <p:cNvSpPr/>
          <p:nvPr/>
        </p:nvSpPr>
        <p:spPr>
          <a:xfrm>
            <a:off x="3766184" y="2794987"/>
            <a:ext cx="161834" cy="188244"/>
          </a:xfrm>
          <a:custGeom>
            <a:avLst/>
            <a:gdLst/>
            <a:ahLst/>
            <a:cxnLst/>
            <a:rect l="0" t="0" r="0" b="0"/>
            <a:pathLst>
              <a:path w="161834" h="188244">
                <a:moveTo>
                  <a:pt x="0" y="8220"/>
                </a:moveTo>
                <a:lnTo>
                  <a:pt x="13653" y="3669"/>
                </a:lnTo>
                <a:lnTo>
                  <a:pt x="21485" y="2329"/>
                </a:lnTo>
                <a:lnTo>
                  <a:pt x="30516" y="1435"/>
                </a:lnTo>
                <a:lnTo>
                  <a:pt x="48805" y="442"/>
                </a:lnTo>
                <a:lnTo>
                  <a:pt x="63284" y="0"/>
                </a:lnTo>
                <a:lnTo>
                  <a:pt x="70764" y="835"/>
                </a:lnTo>
                <a:lnTo>
                  <a:pt x="78609" y="2344"/>
                </a:lnTo>
                <a:lnTo>
                  <a:pt x="86696" y="4303"/>
                </a:lnTo>
                <a:lnTo>
                  <a:pt x="94945" y="6561"/>
                </a:lnTo>
                <a:lnTo>
                  <a:pt x="111731" y="11610"/>
                </a:lnTo>
                <a:lnTo>
                  <a:pt x="119255" y="14290"/>
                </a:lnTo>
                <a:lnTo>
                  <a:pt x="126176" y="17029"/>
                </a:lnTo>
                <a:lnTo>
                  <a:pt x="132695" y="19808"/>
                </a:lnTo>
                <a:lnTo>
                  <a:pt x="145018" y="25435"/>
                </a:lnTo>
                <a:lnTo>
                  <a:pt x="150971" y="28269"/>
                </a:lnTo>
                <a:lnTo>
                  <a:pt x="154940" y="32064"/>
                </a:lnTo>
                <a:lnTo>
                  <a:pt x="157586" y="36498"/>
                </a:lnTo>
                <a:lnTo>
                  <a:pt x="159350" y="41360"/>
                </a:lnTo>
                <a:lnTo>
                  <a:pt x="160526" y="45553"/>
                </a:lnTo>
                <a:lnTo>
                  <a:pt x="161310" y="49301"/>
                </a:lnTo>
                <a:lnTo>
                  <a:pt x="161833" y="52752"/>
                </a:lnTo>
                <a:lnTo>
                  <a:pt x="161229" y="56006"/>
                </a:lnTo>
                <a:lnTo>
                  <a:pt x="159874" y="59127"/>
                </a:lnTo>
                <a:lnTo>
                  <a:pt x="158018" y="62161"/>
                </a:lnTo>
                <a:lnTo>
                  <a:pt x="154875" y="66088"/>
                </a:lnTo>
                <a:lnTo>
                  <a:pt x="150875" y="70611"/>
                </a:lnTo>
                <a:lnTo>
                  <a:pt x="146304" y="75531"/>
                </a:lnTo>
                <a:lnTo>
                  <a:pt x="141351" y="79764"/>
                </a:lnTo>
                <a:lnTo>
                  <a:pt x="136144" y="83539"/>
                </a:lnTo>
                <a:lnTo>
                  <a:pt x="130768" y="87008"/>
                </a:lnTo>
                <a:lnTo>
                  <a:pt x="124326" y="89320"/>
                </a:lnTo>
                <a:lnTo>
                  <a:pt x="117174" y="90862"/>
                </a:lnTo>
                <a:lnTo>
                  <a:pt x="109549" y="91890"/>
                </a:lnTo>
                <a:lnTo>
                  <a:pt x="71511" y="97887"/>
                </a:lnTo>
                <a:lnTo>
                  <a:pt x="28597" y="105696"/>
                </a:lnTo>
                <a:lnTo>
                  <a:pt x="20017" y="108447"/>
                </a:lnTo>
                <a:lnTo>
                  <a:pt x="15250" y="111233"/>
                </a:lnTo>
                <a:lnTo>
                  <a:pt x="13024" y="114043"/>
                </a:lnTo>
                <a:lnTo>
                  <a:pt x="14398" y="115916"/>
                </a:lnTo>
                <a:lnTo>
                  <a:pt x="18171" y="117165"/>
                </a:lnTo>
                <a:lnTo>
                  <a:pt x="23545" y="117997"/>
                </a:lnTo>
                <a:lnTo>
                  <a:pt x="29032" y="119505"/>
                </a:lnTo>
                <a:lnTo>
                  <a:pt x="34594" y="121462"/>
                </a:lnTo>
                <a:lnTo>
                  <a:pt x="40208" y="123720"/>
                </a:lnTo>
                <a:lnTo>
                  <a:pt x="47761" y="126177"/>
                </a:lnTo>
                <a:lnTo>
                  <a:pt x="56605" y="128769"/>
                </a:lnTo>
                <a:lnTo>
                  <a:pt x="66312" y="131448"/>
                </a:lnTo>
                <a:lnTo>
                  <a:pt x="84718" y="136966"/>
                </a:lnTo>
                <a:lnTo>
                  <a:pt x="93626" y="139771"/>
                </a:lnTo>
                <a:lnTo>
                  <a:pt x="101470" y="142593"/>
                </a:lnTo>
                <a:lnTo>
                  <a:pt x="108605" y="145427"/>
                </a:lnTo>
                <a:lnTo>
                  <a:pt x="115266" y="148269"/>
                </a:lnTo>
                <a:lnTo>
                  <a:pt x="127747" y="153966"/>
                </a:lnTo>
                <a:lnTo>
                  <a:pt x="133742" y="156819"/>
                </a:lnTo>
                <a:lnTo>
                  <a:pt x="138692" y="159674"/>
                </a:lnTo>
                <a:lnTo>
                  <a:pt x="142944" y="162529"/>
                </a:lnTo>
                <a:lnTo>
                  <a:pt x="146731" y="165385"/>
                </a:lnTo>
                <a:lnTo>
                  <a:pt x="149256" y="168242"/>
                </a:lnTo>
                <a:lnTo>
                  <a:pt x="150939" y="171099"/>
                </a:lnTo>
                <a:lnTo>
                  <a:pt x="152061" y="173956"/>
                </a:lnTo>
                <a:lnTo>
                  <a:pt x="151857" y="176813"/>
                </a:lnTo>
                <a:lnTo>
                  <a:pt x="150768" y="179670"/>
                </a:lnTo>
                <a:lnTo>
                  <a:pt x="149089" y="182528"/>
                </a:lnTo>
                <a:lnTo>
                  <a:pt x="146066" y="184433"/>
                </a:lnTo>
                <a:lnTo>
                  <a:pt x="142145" y="185703"/>
                </a:lnTo>
                <a:lnTo>
                  <a:pt x="137626" y="186549"/>
                </a:lnTo>
                <a:lnTo>
                  <a:pt x="131755" y="187114"/>
                </a:lnTo>
                <a:lnTo>
                  <a:pt x="124985" y="187490"/>
                </a:lnTo>
                <a:lnTo>
                  <a:pt x="117613" y="187741"/>
                </a:lnTo>
                <a:lnTo>
                  <a:pt x="51436" y="1882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29"/>
          <p:cNvSpPr/>
          <p:nvPr/>
        </p:nvSpPr>
        <p:spPr>
          <a:xfrm>
            <a:off x="4074795" y="29660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30"/>
          <p:cNvSpPr/>
          <p:nvPr/>
        </p:nvSpPr>
        <p:spPr>
          <a:xfrm>
            <a:off x="4187681" y="2820561"/>
            <a:ext cx="169699" cy="72970"/>
          </a:xfrm>
          <a:custGeom>
            <a:avLst/>
            <a:gdLst/>
            <a:ahLst/>
            <a:cxnLst/>
            <a:rect l="0" t="0" r="0" b="0"/>
            <a:pathLst>
              <a:path w="169699" h="72970">
                <a:moveTo>
                  <a:pt x="58564" y="16936"/>
                </a:moveTo>
                <a:lnTo>
                  <a:pt x="51182" y="2174"/>
                </a:lnTo>
                <a:lnTo>
                  <a:pt x="49833" y="1380"/>
                </a:lnTo>
                <a:lnTo>
                  <a:pt x="45793" y="497"/>
                </a:lnTo>
                <a:lnTo>
                  <a:pt x="40823" y="105"/>
                </a:lnTo>
                <a:lnTo>
                  <a:pt x="38164" y="0"/>
                </a:lnTo>
                <a:lnTo>
                  <a:pt x="35439" y="883"/>
                </a:lnTo>
                <a:lnTo>
                  <a:pt x="32670" y="2424"/>
                </a:lnTo>
                <a:lnTo>
                  <a:pt x="29871" y="4404"/>
                </a:lnTo>
                <a:lnTo>
                  <a:pt x="26100" y="6676"/>
                </a:lnTo>
                <a:lnTo>
                  <a:pt x="21681" y="9144"/>
                </a:lnTo>
                <a:lnTo>
                  <a:pt x="16830" y="11741"/>
                </a:lnTo>
                <a:lnTo>
                  <a:pt x="13597" y="14425"/>
                </a:lnTo>
                <a:lnTo>
                  <a:pt x="11440" y="17167"/>
                </a:lnTo>
                <a:lnTo>
                  <a:pt x="3429" y="32963"/>
                </a:lnTo>
                <a:lnTo>
                  <a:pt x="1805" y="37145"/>
                </a:lnTo>
                <a:lnTo>
                  <a:pt x="722" y="40886"/>
                </a:lnTo>
                <a:lnTo>
                  <a:pt x="0" y="44333"/>
                </a:lnTo>
                <a:lnTo>
                  <a:pt x="471" y="47583"/>
                </a:lnTo>
                <a:lnTo>
                  <a:pt x="1738" y="50703"/>
                </a:lnTo>
                <a:lnTo>
                  <a:pt x="3534" y="53735"/>
                </a:lnTo>
                <a:lnTo>
                  <a:pt x="5685" y="56708"/>
                </a:lnTo>
                <a:lnTo>
                  <a:pt x="8071" y="59644"/>
                </a:lnTo>
                <a:lnTo>
                  <a:pt x="10615" y="62553"/>
                </a:lnTo>
                <a:lnTo>
                  <a:pt x="14215" y="64492"/>
                </a:lnTo>
                <a:lnTo>
                  <a:pt x="18521" y="65785"/>
                </a:lnTo>
                <a:lnTo>
                  <a:pt x="31242" y="68174"/>
                </a:lnTo>
                <a:lnTo>
                  <a:pt x="52771" y="72411"/>
                </a:lnTo>
                <a:lnTo>
                  <a:pt x="65179" y="72969"/>
                </a:lnTo>
                <a:lnTo>
                  <a:pt x="78214" y="72389"/>
                </a:lnTo>
                <a:lnTo>
                  <a:pt x="91666" y="71050"/>
                </a:lnTo>
                <a:lnTo>
                  <a:pt x="102540" y="70157"/>
                </a:lnTo>
                <a:lnTo>
                  <a:pt x="111693" y="69562"/>
                </a:lnTo>
                <a:lnTo>
                  <a:pt x="119701" y="69165"/>
                </a:lnTo>
                <a:lnTo>
                  <a:pt x="126944" y="67948"/>
                </a:lnTo>
                <a:lnTo>
                  <a:pt x="133678" y="66184"/>
                </a:lnTo>
                <a:lnTo>
                  <a:pt x="140072" y="64055"/>
                </a:lnTo>
                <a:lnTo>
                  <a:pt x="146240" y="61684"/>
                </a:lnTo>
                <a:lnTo>
                  <a:pt x="152257" y="59151"/>
                </a:lnTo>
                <a:lnTo>
                  <a:pt x="158174" y="56509"/>
                </a:lnTo>
                <a:lnTo>
                  <a:pt x="162118" y="53796"/>
                </a:lnTo>
                <a:lnTo>
                  <a:pt x="164747" y="51034"/>
                </a:lnTo>
                <a:lnTo>
                  <a:pt x="166500" y="48241"/>
                </a:lnTo>
                <a:lnTo>
                  <a:pt x="167669" y="45426"/>
                </a:lnTo>
                <a:lnTo>
                  <a:pt x="168448" y="42597"/>
                </a:lnTo>
                <a:lnTo>
                  <a:pt x="168967" y="39758"/>
                </a:lnTo>
                <a:lnTo>
                  <a:pt x="169314" y="36913"/>
                </a:lnTo>
                <a:lnTo>
                  <a:pt x="169544" y="34064"/>
                </a:lnTo>
                <a:lnTo>
                  <a:pt x="169698" y="31212"/>
                </a:lnTo>
                <a:lnTo>
                  <a:pt x="168848" y="29311"/>
                </a:lnTo>
                <a:lnTo>
                  <a:pt x="167329" y="28044"/>
                </a:lnTo>
                <a:lnTo>
                  <a:pt x="165364" y="27199"/>
                </a:lnTo>
                <a:lnTo>
                  <a:pt x="163101" y="25683"/>
                </a:lnTo>
                <a:lnTo>
                  <a:pt x="160640" y="23720"/>
                </a:lnTo>
                <a:lnTo>
                  <a:pt x="158047" y="21459"/>
                </a:lnTo>
                <a:lnTo>
                  <a:pt x="154414" y="19951"/>
                </a:lnTo>
                <a:lnTo>
                  <a:pt x="150086" y="18946"/>
                </a:lnTo>
                <a:lnTo>
                  <a:pt x="135716" y="169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31"/>
          <p:cNvSpPr/>
          <p:nvPr/>
        </p:nvSpPr>
        <p:spPr>
          <a:xfrm>
            <a:off x="4271962" y="2931795"/>
            <a:ext cx="60009" cy="17145"/>
          </a:xfrm>
          <a:custGeom>
            <a:avLst/>
            <a:gdLst/>
            <a:ahLst/>
            <a:cxnLst/>
            <a:rect l="0" t="0" r="0" b="0"/>
            <a:pathLst>
              <a:path w="60009" h="17145">
                <a:moveTo>
                  <a:pt x="60008" y="0"/>
                </a:moveTo>
                <a:lnTo>
                  <a:pt x="37253" y="4550"/>
                </a:lnTo>
                <a:lnTo>
                  <a:pt x="29598" y="6844"/>
                </a:lnTo>
                <a:lnTo>
                  <a:pt x="23542" y="9325"/>
                </a:lnTo>
                <a:lnTo>
                  <a:pt x="18552" y="11931"/>
                </a:lnTo>
                <a:lnTo>
                  <a:pt x="14273" y="13669"/>
                </a:lnTo>
                <a:lnTo>
                  <a:pt x="10468" y="14828"/>
                </a:lnTo>
                <a:lnTo>
                  <a:pt x="0" y="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32"/>
          <p:cNvSpPr/>
          <p:nvPr/>
        </p:nvSpPr>
        <p:spPr>
          <a:xfrm>
            <a:off x="4271962" y="2914650"/>
            <a:ext cx="101967" cy="85726"/>
          </a:xfrm>
          <a:custGeom>
            <a:avLst/>
            <a:gdLst/>
            <a:ahLst/>
            <a:cxnLst/>
            <a:rect l="0" t="0" r="0" b="0"/>
            <a:pathLst>
              <a:path w="101967" h="85726">
                <a:moveTo>
                  <a:pt x="0" y="85725"/>
                </a:moveTo>
                <a:lnTo>
                  <a:pt x="29523" y="78344"/>
                </a:lnTo>
                <a:lnTo>
                  <a:pt x="39792" y="75142"/>
                </a:lnTo>
                <a:lnTo>
                  <a:pt x="46530" y="72954"/>
                </a:lnTo>
                <a:lnTo>
                  <a:pt x="52928" y="71496"/>
                </a:lnTo>
                <a:lnTo>
                  <a:pt x="59098" y="70524"/>
                </a:lnTo>
                <a:lnTo>
                  <a:pt x="65116" y="69876"/>
                </a:lnTo>
                <a:lnTo>
                  <a:pt x="70081" y="68491"/>
                </a:lnTo>
                <a:lnTo>
                  <a:pt x="74343" y="66616"/>
                </a:lnTo>
                <a:lnTo>
                  <a:pt x="78137" y="64413"/>
                </a:lnTo>
                <a:lnTo>
                  <a:pt x="82571" y="61039"/>
                </a:lnTo>
                <a:lnTo>
                  <a:pt x="87433" y="56885"/>
                </a:lnTo>
                <a:lnTo>
                  <a:pt x="92578" y="52211"/>
                </a:lnTo>
                <a:lnTo>
                  <a:pt x="96009" y="48142"/>
                </a:lnTo>
                <a:lnTo>
                  <a:pt x="98296" y="44477"/>
                </a:lnTo>
                <a:lnTo>
                  <a:pt x="99821" y="41081"/>
                </a:lnTo>
                <a:lnTo>
                  <a:pt x="100837" y="37865"/>
                </a:lnTo>
                <a:lnTo>
                  <a:pt x="101515" y="34768"/>
                </a:lnTo>
                <a:lnTo>
                  <a:pt x="101966" y="31751"/>
                </a:lnTo>
                <a:lnTo>
                  <a:pt x="101315" y="27835"/>
                </a:lnTo>
                <a:lnTo>
                  <a:pt x="99928" y="23319"/>
                </a:lnTo>
                <a:lnTo>
                  <a:pt x="98052" y="18403"/>
                </a:lnTo>
                <a:lnTo>
                  <a:pt x="95848" y="15126"/>
                </a:lnTo>
                <a:lnTo>
                  <a:pt x="93426" y="12942"/>
                </a:lnTo>
                <a:lnTo>
                  <a:pt x="90859" y="11485"/>
                </a:lnTo>
                <a:lnTo>
                  <a:pt x="88195" y="10514"/>
                </a:lnTo>
                <a:lnTo>
                  <a:pt x="85467" y="9867"/>
                </a:lnTo>
                <a:lnTo>
                  <a:pt x="82695" y="9435"/>
                </a:lnTo>
                <a:lnTo>
                  <a:pt x="79895" y="8195"/>
                </a:lnTo>
                <a:lnTo>
                  <a:pt x="77076" y="6416"/>
                </a:ln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33"/>
          <p:cNvSpPr/>
          <p:nvPr/>
        </p:nvSpPr>
        <p:spPr>
          <a:xfrm>
            <a:off x="4769167" y="3754907"/>
            <a:ext cx="422534" cy="428473"/>
          </a:xfrm>
          <a:custGeom>
            <a:avLst/>
            <a:gdLst/>
            <a:ahLst/>
            <a:cxnLst/>
            <a:rect l="0" t="0" r="0" b="0"/>
            <a:pathLst>
              <a:path w="422534" h="428473">
                <a:moveTo>
                  <a:pt x="0" y="77000"/>
                </a:moveTo>
                <a:lnTo>
                  <a:pt x="9102" y="67899"/>
                </a:lnTo>
                <a:lnTo>
                  <a:pt x="11783" y="63312"/>
                </a:lnTo>
                <a:lnTo>
                  <a:pt x="14762" y="53137"/>
                </a:lnTo>
                <a:lnTo>
                  <a:pt x="21166" y="42264"/>
                </a:lnTo>
                <a:lnTo>
                  <a:pt x="29409" y="32035"/>
                </a:lnTo>
                <a:lnTo>
                  <a:pt x="36248" y="24313"/>
                </a:lnTo>
                <a:lnTo>
                  <a:pt x="45003" y="17706"/>
                </a:lnTo>
                <a:lnTo>
                  <a:pt x="56196" y="11595"/>
                </a:lnTo>
                <a:lnTo>
                  <a:pt x="63182" y="8631"/>
                </a:lnTo>
                <a:lnTo>
                  <a:pt x="70696" y="5704"/>
                </a:lnTo>
                <a:lnTo>
                  <a:pt x="78563" y="3751"/>
                </a:lnTo>
                <a:lnTo>
                  <a:pt x="86666" y="2450"/>
                </a:lnTo>
                <a:lnTo>
                  <a:pt x="94924" y="1583"/>
                </a:lnTo>
                <a:lnTo>
                  <a:pt x="104240" y="1004"/>
                </a:lnTo>
                <a:lnTo>
                  <a:pt x="124752" y="362"/>
                </a:lnTo>
                <a:lnTo>
                  <a:pt x="153168" y="0"/>
                </a:lnTo>
                <a:lnTo>
                  <a:pt x="166882" y="1854"/>
                </a:lnTo>
                <a:lnTo>
                  <a:pt x="183645" y="4995"/>
                </a:lnTo>
                <a:lnTo>
                  <a:pt x="279165" y="25264"/>
                </a:lnTo>
                <a:lnTo>
                  <a:pt x="291838" y="28222"/>
                </a:lnTo>
                <a:lnTo>
                  <a:pt x="304096" y="32099"/>
                </a:lnTo>
                <a:lnTo>
                  <a:pt x="316078" y="36589"/>
                </a:lnTo>
                <a:lnTo>
                  <a:pt x="327877" y="41486"/>
                </a:lnTo>
                <a:lnTo>
                  <a:pt x="338599" y="45704"/>
                </a:lnTo>
                <a:lnTo>
                  <a:pt x="358133" y="52931"/>
                </a:lnTo>
                <a:lnTo>
                  <a:pt x="366391" y="57144"/>
                </a:lnTo>
                <a:lnTo>
                  <a:pt x="373800" y="61858"/>
                </a:lnTo>
                <a:lnTo>
                  <a:pt x="386161" y="71223"/>
                </a:lnTo>
                <a:lnTo>
                  <a:pt x="394829" y="78560"/>
                </a:lnTo>
                <a:lnTo>
                  <a:pt x="397523" y="82802"/>
                </a:lnTo>
                <a:lnTo>
                  <a:pt x="400514" y="92596"/>
                </a:lnTo>
                <a:lnTo>
                  <a:pt x="402199" y="104270"/>
                </a:lnTo>
                <a:lnTo>
                  <a:pt x="400530" y="107563"/>
                </a:lnTo>
                <a:lnTo>
                  <a:pt x="390032" y="116747"/>
                </a:lnTo>
                <a:lnTo>
                  <a:pt x="383532" y="122605"/>
                </a:lnTo>
                <a:lnTo>
                  <a:pt x="372389" y="128384"/>
                </a:lnTo>
                <a:lnTo>
                  <a:pt x="365417" y="131259"/>
                </a:lnTo>
                <a:lnTo>
                  <a:pt x="357911" y="133175"/>
                </a:lnTo>
                <a:lnTo>
                  <a:pt x="350050" y="134453"/>
                </a:lnTo>
                <a:lnTo>
                  <a:pt x="341952" y="135304"/>
                </a:lnTo>
                <a:lnTo>
                  <a:pt x="332743" y="136824"/>
                </a:lnTo>
                <a:lnTo>
                  <a:pt x="322793" y="138791"/>
                </a:lnTo>
                <a:lnTo>
                  <a:pt x="301579" y="143515"/>
                </a:lnTo>
                <a:lnTo>
                  <a:pt x="279450" y="148790"/>
                </a:lnTo>
                <a:lnTo>
                  <a:pt x="268215" y="150577"/>
                </a:lnTo>
                <a:lnTo>
                  <a:pt x="256915" y="151769"/>
                </a:lnTo>
                <a:lnTo>
                  <a:pt x="245571" y="152564"/>
                </a:lnTo>
                <a:lnTo>
                  <a:pt x="235152" y="154046"/>
                </a:lnTo>
                <a:lnTo>
                  <a:pt x="225348" y="155986"/>
                </a:lnTo>
                <a:lnTo>
                  <a:pt x="215954" y="158233"/>
                </a:lnTo>
                <a:lnTo>
                  <a:pt x="206835" y="159730"/>
                </a:lnTo>
                <a:lnTo>
                  <a:pt x="197898" y="160728"/>
                </a:lnTo>
                <a:lnTo>
                  <a:pt x="189081" y="161394"/>
                </a:lnTo>
                <a:lnTo>
                  <a:pt x="181299" y="162790"/>
                </a:lnTo>
                <a:lnTo>
                  <a:pt x="174206" y="164673"/>
                </a:lnTo>
                <a:lnTo>
                  <a:pt x="161245" y="168353"/>
                </a:lnTo>
                <a:lnTo>
                  <a:pt x="149135" y="169989"/>
                </a:lnTo>
                <a:lnTo>
                  <a:pt x="146096" y="171378"/>
                </a:lnTo>
                <a:lnTo>
                  <a:pt x="145022" y="173256"/>
                </a:lnTo>
                <a:lnTo>
                  <a:pt x="145259" y="175461"/>
                </a:lnTo>
                <a:lnTo>
                  <a:pt x="146369" y="177883"/>
                </a:lnTo>
                <a:lnTo>
                  <a:pt x="150143" y="183115"/>
                </a:lnTo>
                <a:lnTo>
                  <a:pt x="160075" y="188615"/>
                </a:lnTo>
                <a:lnTo>
                  <a:pt x="166724" y="191415"/>
                </a:lnTo>
                <a:lnTo>
                  <a:pt x="174967" y="195187"/>
                </a:lnTo>
                <a:lnTo>
                  <a:pt x="204772" y="209597"/>
                </a:lnTo>
                <a:lnTo>
                  <a:pt x="278485" y="246273"/>
                </a:lnTo>
                <a:lnTo>
                  <a:pt x="295194" y="255571"/>
                </a:lnTo>
                <a:lnTo>
                  <a:pt x="310143" y="264628"/>
                </a:lnTo>
                <a:lnTo>
                  <a:pt x="356961" y="295143"/>
                </a:lnTo>
                <a:lnTo>
                  <a:pt x="366562" y="302439"/>
                </a:lnTo>
                <a:lnTo>
                  <a:pt x="375820" y="310160"/>
                </a:lnTo>
                <a:lnTo>
                  <a:pt x="384849" y="318165"/>
                </a:lnTo>
                <a:lnTo>
                  <a:pt x="399961" y="332140"/>
                </a:lnTo>
                <a:lnTo>
                  <a:pt x="406658" y="338533"/>
                </a:lnTo>
                <a:lnTo>
                  <a:pt x="412076" y="345653"/>
                </a:lnTo>
                <a:lnTo>
                  <a:pt x="416640" y="353257"/>
                </a:lnTo>
                <a:lnTo>
                  <a:pt x="420635" y="361184"/>
                </a:lnTo>
                <a:lnTo>
                  <a:pt x="422346" y="368373"/>
                </a:lnTo>
                <a:lnTo>
                  <a:pt x="422533" y="375071"/>
                </a:lnTo>
                <a:lnTo>
                  <a:pt x="421707" y="381442"/>
                </a:lnTo>
                <a:lnTo>
                  <a:pt x="418248" y="391060"/>
                </a:lnTo>
                <a:lnTo>
                  <a:pt x="410945" y="404370"/>
                </a:lnTo>
                <a:lnTo>
                  <a:pt x="408266" y="409546"/>
                </a:lnTo>
                <a:lnTo>
                  <a:pt x="403622" y="413950"/>
                </a:lnTo>
                <a:lnTo>
                  <a:pt x="390843" y="421383"/>
                </a:lnTo>
                <a:lnTo>
                  <a:pt x="383435" y="423746"/>
                </a:lnTo>
                <a:lnTo>
                  <a:pt x="375638" y="425322"/>
                </a:lnTo>
                <a:lnTo>
                  <a:pt x="367583" y="426372"/>
                </a:lnTo>
                <a:lnTo>
                  <a:pt x="359356" y="427072"/>
                </a:lnTo>
                <a:lnTo>
                  <a:pt x="351013" y="427539"/>
                </a:lnTo>
                <a:lnTo>
                  <a:pt x="342593" y="427850"/>
                </a:lnTo>
                <a:lnTo>
                  <a:pt x="282892" y="428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34"/>
          <p:cNvSpPr/>
          <p:nvPr/>
        </p:nvSpPr>
        <p:spPr>
          <a:xfrm>
            <a:off x="5274945" y="414909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35"/>
          <p:cNvSpPr/>
          <p:nvPr/>
        </p:nvSpPr>
        <p:spPr>
          <a:xfrm>
            <a:off x="5465381" y="3874770"/>
            <a:ext cx="261302" cy="145221"/>
          </a:xfrm>
          <a:custGeom>
            <a:avLst/>
            <a:gdLst/>
            <a:ahLst/>
            <a:cxnLst/>
            <a:rect l="0" t="0" r="0" b="0"/>
            <a:pathLst>
              <a:path w="261302" h="145221">
                <a:moveTo>
                  <a:pt x="126746" y="8572"/>
                </a:moveTo>
                <a:lnTo>
                  <a:pt x="108543" y="4021"/>
                </a:lnTo>
                <a:lnTo>
                  <a:pt x="102228" y="2680"/>
                </a:lnTo>
                <a:lnTo>
                  <a:pt x="97065" y="1787"/>
                </a:lnTo>
                <a:lnTo>
                  <a:pt x="92672" y="1191"/>
                </a:lnTo>
                <a:lnTo>
                  <a:pt x="87838" y="1746"/>
                </a:lnTo>
                <a:lnTo>
                  <a:pt x="82709" y="3069"/>
                </a:lnTo>
                <a:lnTo>
                  <a:pt x="77386" y="4904"/>
                </a:lnTo>
                <a:lnTo>
                  <a:pt x="71932" y="7079"/>
                </a:lnTo>
                <a:lnTo>
                  <a:pt x="66391" y="9482"/>
                </a:lnTo>
                <a:lnTo>
                  <a:pt x="55154" y="14691"/>
                </a:lnTo>
                <a:lnTo>
                  <a:pt x="43810" y="20182"/>
                </a:lnTo>
                <a:lnTo>
                  <a:pt x="38117" y="23932"/>
                </a:lnTo>
                <a:lnTo>
                  <a:pt x="32418" y="28337"/>
                </a:lnTo>
                <a:lnTo>
                  <a:pt x="26713" y="33179"/>
                </a:lnTo>
                <a:lnTo>
                  <a:pt x="21957" y="37359"/>
                </a:lnTo>
                <a:lnTo>
                  <a:pt x="14134" y="44544"/>
                </a:lnTo>
                <a:lnTo>
                  <a:pt x="10713" y="49698"/>
                </a:lnTo>
                <a:lnTo>
                  <a:pt x="7481" y="55992"/>
                </a:lnTo>
                <a:lnTo>
                  <a:pt x="4374" y="63045"/>
                </a:lnTo>
                <a:lnTo>
                  <a:pt x="2302" y="69653"/>
                </a:lnTo>
                <a:lnTo>
                  <a:pt x="921" y="75962"/>
                </a:lnTo>
                <a:lnTo>
                  <a:pt x="0" y="82074"/>
                </a:lnTo>
                <a:lnTo>
                  <a:pt x="339" y="87101"/>
                </a:lnTo>
                <a:lnTo>
                  <a:pt x="1517" y="91405"/>
                </a:lnTo>
                <a:lnTo>
                  <a:pt x="3255" y="95226"/>
                </a:lnTo>
                <a:lnTo>
                  <a:pt x="4414" y="99679"/>
                </a:lnTo>
                <a:lnTo>
                  <a:pt x="5186" y="104552"/>
                </a:lnTo>
                <a:lnTo>
                  <a:pt x="5701" y="109707"/>
                </a:lnTo>
                <a:lnTo>
                  <a:pt x="7950" y="114095"/>
                </a:lnTo>
                <a:lnTo>
                  <a:pt x="11353" y="117973"/>
                </a:lnTo>
                <a:lnTo>
                  <a:pt x="15527" y="121511"/>
                </a:lnTo>
                <a:lnTo>
                  <a:pt x="21168" y="124823"/>
                </a:lnTo>
                <a:lnTo>
                  <a:pt x="27786" y="127982"/>
                </a:lnTo>
                <a:lnTo>
                  <a:pt x="35055" y="131042"/>
                </a:lnTo>
                <a:lnTo>
                  <a:pt x="43711" y="134033"/>
                </a:lnTo>
                <a:lnTo>
                  <a:pt x="53292" y="136980"/>
                </a:lnTo>
                <a:lnTo>
                  <a:pt x="63489" y="139898"/>
                </a:lnTo>
                <a:lnTo>
                  <a:pt x="74097" y="141842"/>
                </a:lnTo>
                <a:lnTo>
                  <a:pt x="84980" y="143139"/>
                </a:lnTo>
                <a:lnTo>
                  <a:pt x="96044" y="144004"/>
                </a:lnTo>
                <a:lnTo>
                  <a:pt x="107231" y="144580"/>
                </a:lnTo>
                <a:lnTo>
                  <a:pt x="129820" y="145220"/>
                </a:lnTo>
                <a:lnTo>
                  <a:pt x="141178" y="144438"/>
                </a:lnTo>
                <a:lnTo>
                  <a:pt x="152560" y="142964"/>
                </a:lnTo>
                <a:lnTo>
                  <a:pt x="163958" y="141029"/>
                </a:lnTo>
                <a:lnTo>
                  <a:pt x="174414" y="138787"/>
                </a:lnTo>
                <a:lnTo>
                  <a:pt x="184242" y="136340"/>
                </a:lnTo>
                <a:lnTo>
                  <a:pt x="193652" y="133755"/>
                </a:lnTo>
                <a:lnTo>
                  <a:pt x="201830" y="130128"/>
                </a:lnTo>
                <a:lnTo>
                  <a:pt x="209187" y="125804"/>
                </a:lnTo>
                <a:lnTo>
                  <a:pt x="215997" y="121017"/>
                </a:lnTo>
                <a:lnTo>
                  <a:pt x="223394" y="116873"/>
                </a:lnTo>
                <a:lnTo>
                  <a:pt x="231183" y="113157"/>
                </a:lnTo>
                <a:lnTo>
                  <a:pt x="239233" y="109728"/>
                </a:lnTo>
                <a:lnTo>
                  <a:pt x="245552" y="105537"/>
                </a:lnTo>
                <a:lnTo>
                  <a:pt x="250718" y="100838"/>
                </a:lnTo>
                <a:lnTo>
                  <a:pt x="255114" y="95800"/>
                </a:lnTo>
                <a:lnTo>
                  <a:pt x="258045" y="88632"/>
                </a:lnTo>
                <a:lnTo>
                  <a:pt x="259998" y="80043"/>
                </a:lnTo>
                <a:lnTo>
                  <a:pt x="261301" y="70507"/>
                </a:lnTo>
                <a:lnTo>
                  <a:pt x="261217" y="62244"/>
                </a:lnTo>
                <a:lnTo>
                  <a:pt x="260209" y="54831"/>
                </a:lnTo>
                <a:lnTo>
                  <a:pt x="258583" y="47984"/>
                </a:lnTo>
                <a:lnTo>
                  <a:pt x="256548" y="42467"/>
                </a:lnTo>
                <a:lnTo>
                  <a:pt x="254238" y="37836"/>
                </a:lnTo>
                <a:lnTo>
                  <a:pt x="251746" y="33796"/>
                </a:lnTo>
                <a:lnTo>
                  <a:pt x="248179" y="29198"/>
                </a:lnTo>
                <a:lnTo>
                  <a:pt x="243896" y="24228"/>
                </a:lnTo>
                <a:lnTo>
                  <a:pt x="239137" y="19009"/>
                </a:lnTo>
                <a:lnTo>
                  <a:pt x="233106" y="14578"/>
                </a:lnTo>
                <a:lnTo>
                  <a:pt x="226228" y="10671"/>
                </a:lnTo>
                <a:lnTo>
                  <a:pt x="20389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36"/>
          <p:cNvSpPr/>
          <p:nvPr/>
        </p:nvSpPr>
        <p:spPr>
          <a:xfrm>
            <a:off x="5491105" y="4020607"/>
            <a:ext cx="237173" cy="128022"/>
          </a:xfrm>
          <a:custGeom>
            <a:avLst/>
            <a:gdLst/>
            <a:ahLst/>
            <a:cxnLst/>
            <a:rect l="0" t="0" r="0" b="0"/>
            <a:pathLst>
              <a:path w="237173" h="128022">
                <a:moveTo>
                  <a:pt x="186747" y="8468"/>
                </a:moveTo>
                <a:lnTo>
                  <a:pt x="173095" y="3917"/>
                </a:lnTo>
                <a:lnTo>
                  <a:pt x="168120" y="2576"/>
                </a:lnTo>
                <a:lnTo>
                  <a:pt x="163852" y="1683"/>
                </a:lnTo>
                <a:lnTo>
                  <a:pt x="160054" y="1087"/>
                </a:lnTo>
                <a:lnTo>
                  <a:pt x="155616" y="690"/>
                </a:lnTo>
                <a:lnTo>
                  <a:pt x="150753" y="425"/>
                </a:lnTo>
                <a:lnTo>
                  <a:pt x="140270" y="130"/>
                </a:lnTo>
                <a:lnTo>
                  <a:pt x="129260" y="0"/>
                </a:lnTo>
                <a:lnTo>
                  <a:pt x="123658" y="918"/>
                </a:lnTo>
                <a:lnTo>
                  <a:pt x="118017" y="2482"/>
                </a:lnTo>
                <a:lnTo>
                  <a:pt x="112352" y="4477"/>
                </a:lnTo>
                <a:lnTo>
                  <a:pt x="104766" y="6760"/>
                </a:lnTo>
                <a:lnTo>
                  <a:pt x="86176" y="11836"/>
                </a:lnTo>
                <a:lnTo>
                  <a:pt x="77790" y="13571"/>
                </a:lnTo>
                <a:lnTo>
                  <a:pt x="70293" y="14727"/>
                </a:lnTo>
                <a:lnTo>
                  <a:pt x="63391" y="15498"/>
                </a:lnTo>
                <a:lnTo>
                  <a:pt x="56885" y="16965"/>
                </a:lnTo>
                <a:lnTo>
                  <a:pt x="50642" y="18895"/>
                </a:lnTo>
                <a:lnTo>
                  <a:pt x="44576" y="21134"/>
                </a:lnTo>
                <a:lnTo>
                  <a:pt x="38626" y="24532"/>
                </a:lnTo>
                <a:lnTo>
                  <a:pt x="32755" y="28702"/>
                </a:lnTo>
                <a:lnTo>
                  <a:pt x="26936" y="33387"/>
                </a:lnTo>
                <a:lnTo>
                  <a:pt x="22104" y="38416"/>
                </a:lnTo>
                <a:lnTo>
                  <a:pt x="17930" y="43673"/>
                </a:lnTo>
                <a:lnTo>
                  <a:pt x="14195" y="49083"/>
                </a:lnTo>
                <a:lnTo>
                  <a:pt x="10752" y="53642"/>
                </a:lnTo>
                <a:lnTo>
                  <a:pt x="7505" y="57634"/>
                </a:lnTo>
                <a:lnTo>
                  <a:pt x="4387" y="61248"/>
                </a:lnTo>
                <a:lnTo>
                  <a:pt x="2308" y="65562"/>
                </a:lnTo>
                <a:lnTo>
                  <a:pt x="923" y="70343"/>
                </a:lnTo>
                <a:lnTo>
                  <a:pt x="0" y="75435"/>
                </a:lnTo>
                <a:lnTo>
                  <a:pt x="336" y="79783"/>
                </a:lnTo>
                <a:lnTo>
                  <a:pt x="1513" y="83634"/>
                </a:lnTo>
                <a:lnTo>
                  <a:pt x="3250" y="87153"/>
                </a:lnTo>
                <a:lnTo>
                  <a:pt x="7266" y="92357"/>
                </a:lnTo>
                <a:lnTo>
                  <a:pt x="12801" y="98684"/>
                </a:lnTo>
                <a:lnTo>
                  <a:pt x="19348" y="105759"/>
                </a:lnTo>
                <a:lnTo>
                  <a:pt x="25617" y="110476"/>
                </a:lnTo>
                <a:lnTo>
                  <a:pt x="31702" y="113621"/>
                </a:lnTo>
                <a:lnTo>
                  <a:pt x="59707" y="123219"/>
                </a:lnTo>
                <a:lnTo>
                  <a:pt x="67763" y="124973"/>
                </a:lnTo>
                <a:lnTo>
                  <a:pt x="75992" y="126143"/>
                </a:lnTo>
                <a:lnTo>
                  <a:pt x="84336" y="126923"/>
                </a:lnTo>
                <a:lnTo>
                  <a:pt x="94660" y="127443"/>
                </a:lnTo>
                <a:lnTo>
                  <a:pt x="118832" y="128021"/>
                </a:lnTo>
                <a:lnTo>
                  <a:pt x="130041" y="127222"/>
                </a:lnTo>
                <a:lnTo>
                  <a:pt x="140370" y="125737"/>
                </a:lnTo>
                <a:lnTo>
                  <a:pt x="186582" y="116511"/>
                </a:lnTo>
                <a:lnTo>
                  <a:pt x="196162" y="112881"/>
                </a:lnTo>
                <a:lnTo>
                  <a:pt x="203501" y="108557"/>
                </a:lnTo>
                <a:lnTo>
                  <a:pt x="209347" y="103769"/>
                </a:lnTo>
                <a:lnTo>
                  <a:pt x="215149" y="97719"/>
                </a:lnTo>
                <a:lnTo>
                  <a:pt x="220921" y="90829"/>
                </a:lnTo>
                <a:lnTo>
                  <a:pt x="226675" y="83378"/>
                </a:lnTo>
                <a:lnTo>
                  <a:pt x="230510" y="76505"/>
                </a:lnTo>
                <a:lnTo>
                  <a:pt x="233068" y="70018"/>
                </a:lnTo>
                <a:lnTo>
                  <a:pt x="234773" y="63789"/>
                </a:lnTo>
                <a:lnTo>
                  <a:pt x="235909" y="58683"/>
                </a:lnTo>
                <a:lnTo>
                  <a:pt x="236667" y="54327"/>
                </a:lnTo>
                <a:lnTo>
                  <a:pt x="237172" y="50471"/>
                </a:lnTo>
                <a:lnTo>
                  <a:pt x="236557" y="46947"/>
                </a:lnTo>
                <a:lnTo>
                  <a:pt x="235193" y="43646"/>
                </a:lnTo>
                <a:lnTo>
                  <a:pt x="233332" y="40492"/>
                </a:lnTo>
                <a:lnTo>
                  <a:pt x="231138" y="38390"/>
                </a:lnTo>
                <a:lnTo>
                  <a:pt x="228724" y="36988"/>
                </a:lnTo>
                <a:lnTo>
                  <a:pt x="226161" y="36054"/>
                </a:lnTo>
                <a:lnTo>
                  <a:pt x="220775" y="32476"/>
                </a:lnTo>
                <a:lnTo>
                  <a:pt x="218005" y="30188"/>
                </a:lnTo>
                <a:lnTo>
                  <a:pt x="215205" y="27711"/>
                </a:lnTo>
                <a:lnTo>
                  <a:pt x="209555" y="22417"/>
                </a:lnTo>
                <a:lnTo>
                  <a:pt x="206715" y="20625"/>
                </a:lnTo>
                <a:lnTo>
                  <a:pt x="201020" y="18634"/>
                </a:lnTo>
                <a:lnTo>
                  <a:pt x="195313" y="17748"/>
                </a:lnTo>
                <a:lnTo>
                  <a:pt x="186747" y="17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37"/>
          <p:cNvSpPr/>
          <p:nvPr/>
        </p:nvSpPr>
        <p:spPr>
          <a:xfrm>
            <a:off x="5943600" y="39947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38"/>
          <p:cNvSpPr/>
          <p:nvPr/>
        </p:nvSpPr>
        <p:spPr>
          <a:xfrm>
            <a:off x="6122575" y="3912804"/>
            <a:ext cx="292513" cy="253432"/>
          </a:xfrm>
          <a:custGeom>
            <a:avLst/>
            <a:gdLst/>
            <a:ahLst/>
            <a:cxnLst/>
            <a:rect l="0" t="0" r="0" b="0"/>
            <a:pathLst>
              <a:path w="292513" h="253432">
                <a:moveTo>
                  <a:pt x="1047" y="30546"/>
                </a:moveTo>
                <a:lnTo>
                  <a:pt x="20360" y="11233"/>
                </a:lnTo>
                <a:lnTo>
                  <a:pt x="23447" y="9098"/>
                </a:lnTo>
                <a:lnTo>
                  <a:pt x="29418" y="6726"/>
                </a:lnTo>
                <a:lnTo>
                  <a:pt x="37786" y="5671"/>
                </a:lnTo>
                <a:lnTo>
                  <a:pt x="42685" y="5390"/>
                </a:lnTo>
                <a:lnTo>
                  <a:pt x="48808" y="4251"/>
                </a:lnTo>
                <a:lnTo>
                  <a:pt x="55748" y="2538"/>
                </a:lnTo>
                <a:lnTo>
                  <a:pt x="63232" y="444"/>
                </a:lnTo>
                <a:lnTo>
                  <a:pt x="72031" y="0"/>
                </a:lnTo>
                <a:lnTo>
                  <a:pt x="81707" y="657"/>
                </a:lnTo>
                <a:lnTo>
                  <a:pt x="91968" y="2047"/>
                </a:lnTo>
                <a:lnTo>
                  <a:pt x="116069" y="6132"/>
                </a:lnTo>
                <a:lnTo>
                  <a:pt x="129163" y="8555"/>
                </a:lnTo>
                <a:lnTo>
                  <a:pt x="138845" y="11123"/>
                </a:lnTo>
                <a:lnTo>
                  <a:pt x="146253" y="13787"/>
                </a:lnTo>
                <a:lnTo>
                  <a:pt x="152143" y="16516"/>
                </a:lnTo>
                <a:lnTo>
                  <a:pt x="157976" y="20240"/>
                </a:lnTo>
                <a:lnTo>
                  <a:pt x="163769" y="24628"/>
                </a:lnTo>
                <a:lnTo>
                  <a:pt x="169535" y="29458"/>
                </a:lnTo>
                <a:lnTo>
                  <a:pt x="175285" y="34583"/>
                </a:lnTo>
                <a:lnTo>
                  <a:pt x="186754" y="45357"/>
                </a:lnTo>
                <a:lnTo>
                  <a:pt x="199370" y="57583"/>
                </a:lnTo>
                <a:lnTo>
                  <a:pt x="202794" y="61905"/>
                </a:lnTo>
                <a:lnTo>
                  <a:pt x="206030" y="66692"/>
                </a:lnTo>
                <a:lnTo>
                  <a:pt x="209140" y="71788"/>
                </a:lnTo>
                <a:lnTo>
                  <a:pt x="212166" y="78043"/>
                </a:lnTo>
                <a:lnTo>
                  <a:pt x="215136" y="85071"/>
                </a:lnTo>
                <a:lnTo>
                  <a:pt x="218068" y="92613"/>
                </a:lnTo>
                <a:lnTo>
                  <a:pt x="220023" y="99546"/>
                </a:lnTo>
                <a:lnTo>
                  <a:pt x="221326" y="106074"/>
                </a:lnTo>
                <a:lnTo>
                  <a:pt x="222194" y="112330"/>
                </a:lnTo>
                <a:lnTo>
                  <a:pt x="221821" y="117454"/>
                </a:lnTo>
                <a:lnTo>
                  <a:pt x="220620" y="121822"/>
                </a:lnTo>
                <a:lnTo>
                  <a:pt x="218866" y="125687"/>
                </a:lnTo>
                <a:lnTo>
                  <a:pt x="214840" y="131120"/>
                </a:lnTo>
                <a:lnTo>
                  <a:pt x="209298" y="137601"/>
                </a:lnTo>
                <a:lnTo>
                  <a:pt x="202746" y="144778"/>
                </a:lnTo>
                <a:lnTo>
                  <a:pt x="196473" y="150516"/>
                </a:lnTo>
                <a:lnTo>
                  <a:pt x="190386" y="155293"/>
                </a:lnTo>
                <a:lnTo>
                  <a:pt x="184423" y="159431"/>
                </a:lnTo>
                <a:lnTo>
                  <a:pt x="178543" y="163141"/>
                </a:lnTo>
                <a:lnTo>
                  <a:pt x="172718" y="166568"/>
                </a:lnTo>
                <a:lnTo>
                  <a:pt x="166929" y="169805"/>
                </a:lnTo>
                <a:lnTo>
                  <a:pt x="160213" y="172915"/>
                </a:lnTo>
                <a:lnTo>
                  <a:pt x="152877" y="175941"/>
                </a:lnTo>
                <a:lnTo>
                  <a:pt x="145130" y="178911"/>
                </a:lnTo>
                <a:lnTo>
                  <a:pt x="128901" y="184751"/>
                </a:lnTo>
                <a:lnTo>
                  <a:pt x="95200" y="196261"/>
                </a:lnTo>
                <a:lnTo>
                  <a:pt x="87628" y="198172"/>
                </a:lnTo>
                <a:lnTo>
                  <a:pt x="80675" y="199447"/>
                </a:lnTo>
                <a:lnTo>
                  <a:pt x="74135" y="200296"/>
                </a:lnTo>
                <a:lnTo>
                  <a:pt x="66917" y="201815"/>
                </a:lnTo>
                <a:lnTo>
                  <a:pt x="59248" y="203781"/>
                </a:lnTo>
                <a:lnTo>
                  <a:pt x="51277" y="206043"/>
                </a:lnTo>
                <a:lnTo>
                  <a:pt x="44059" y="208504"/>
                </a:lnTo>
                <a:lnTo>
                  <a:pt x="37342" y="211097"/>
                </a:lnTo>
                <a:lnTo>
                  <a:pt x="30959" y="213778"/>
                </a:lnTo>
                <a:lnTo>
                  <a:pt x="24798" y="215566"/>
                </a:lnTo>
                <a:lnTo>
                  <a:pt x="18786" y="216757"/>
                </a:lnTo>
                <a:lnTo>
                  <a:pt x="12873" y="217552"/>
                </a:lnTo>
                <a:lnTo>
                  <a:pt x="3763" y="218434"/>
                </a:lnTo>
                <a:lnTo>
                  <a:pt x="0" y="218670"/>
                </a:lnTo>
                <a:lnTo>
                  <a:pt x="2254" y="219779"/>
                </a:lnTo>
                <a:lnTo>
                  <a:pt x="8519" y="221471"/>
                </a:lnTo>
                <a:lnTo>
                  <a:pt x="17458" y="223552"/>
                </a:lnTo>
                <a:lnTo>
                  <a:pt x="26275" y="224939"/>
                </a:lnTo>
                <a:lnTo>
                  <a:pt x="35011" y="225864"/>
                </a:lnTo>
                <a:lnTo>
                  <a:pt x="43692" y="226480"/>
                </a:lnTo>
                <a:lnTo>
                  <a:pt x="52337" y="226891"/>
                </a:lnTo>
                <a:lnTo>
                  <a:pt x="69563" y="227348"/>
                </a:lnTo>
                <a:lnTo>
                  <a:pt x="79109" y="228422"/>
                </a:lnTo>
                <a:lnTo>
                  <a:pt x="89283" y="230091"/>
                </a:lnTo>
                <a:lnTo>
                  <a:pt x="99876" y="232156"/>
                </a:lnTo>
                <a:lnTo>
                  <a:pt x="109796" y="234485"/>
                </a:lnTo>
                <a:lnTo>
                  <a:pt x="119266" y="236990"/>
                </a:lnTo>
                <a:lnTo>
                  <a:pt x="128438" y="239613"/>
                </a:lnTo>
                <a:lnTo>
                  <a:pt x="141219" y="242314"/>
                </a:lnTo>
                <a:lnTo>
                  <a:pt x="156408" y="245067"/>
                </a:lnTo>
                <a:lnTo>
                  <a:pt x="173201" y="247855"/>
                </a:lnTo>
                <a:lnTo>
                  <a:pt x="186301" y="249714"/>
                </a:lnTo>
                <a:lnTo>
                  <a:pt x="196940" y="250953"/>
                </a:lnTo>
                <a:lnTo>
                  <a:pt x="205937" y="251779"/>
                </a:lnTo>
                <a:lnTo>
                  <a:pt x="215746" y="252329"/>
                </a:lnTo>
                <a:lnTo>
                  <a:pt x="226094" y="252697"/>
                </a:lnTo>
                <a:lnTo>
                  <a:pt x="292512" y="253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39"/>
          <p:cNvSpPr/>
          <p:nvPr/>
        </p:nvSpPr>
        <p:spPr>
          <a:xfrm>
            <a:off x="5197792" y="4543940"/>
            <a:ext cx="289712" cy="308096"/>
          </a:xfrm>
          <a:custGeom>
            <a:avLst/>
            <a:gdLst/>
            <a:ahLst/>
            <a:cxnLst/>
            <a:rect l="0" t="0" r="0" b="0"/>
            <a:pathLst>
              <a:path w="289712" h="308096">
                <a:moveTo>
                  <a:pt x="0" y="128072"/>
                </a:moveTo>
                <a:lnTo>
                  <a:pt x="0" y="101379"/>
                </a:lnTo>
                <a:lnTo>
                  <a:pt x="2540" y="92078"/>
                </a:lnTo>
                <a:lnTo>
                  <a:pt x="4551" y="86931"/>
                </a:lnTo>
                <a:lnTo>
                  <a:pt x="6844" y="81595"/>
                </a:lnTo>
                <a:lnTo>
                  <a:pt x="11932" y="70586"/>
                </a:lnTo>
                <a:lnTo>
                  <a:pt x="20151" y="53677"/>
                </a:lnTo>
                <a:lnTo>
                  <a:pt x="22007" y="47996"/>
                </a:lnTo>
                <a:lnTo>
                  <a:pt x="23244" y="42303"/>
                </a:lnTo>
                <a:lnTo>
                  <a:pt x="24068" y="36603"/>
                </a:lnTo>
                <a:lnTo>
                  <a:pt x="27525" y="27729"/>
                </a:lnTo>
                <a:lnTo>
                  <a:pt x="31283" y="20610"/>
                </a:lnTo>
                <a:lnTo>
                  <a:pt x="34352" y="11247"/>
                </a:lnTo>
                <a:lnTo>
                  <a:pt x="40899" y="2090"/>
                </a:lnTo>
                <a:lnTo>
                  <a:pt x="41553" y="1222"/>
                </a:lnTo>
                <a:lnTo>
                  <a:pt x="42943" y="643"/>
                </a:lnTo>
                <a:lnTo>
                  <a:pt x="47025" y="0"/>
                </a:lnTo>
                <a:lnTo>
                  <a:pt x="48495" y="780"/>
                </a:lnTo>
                <a:lnTo>
                  <a:pt x="49475" y="2253"/>
                </a:lnTo>
                <a:lnTo>
                  <a:pt x="50129" y="4188"/>
                </a:lnTo>
                <a:lnTo>
                  <a:pt x="50854" y="11418"/>
                </a:lnTo>
                <a:lnTo>
                  <a:pt x="51048" y="16012"/>
                </a:lnTo>
                <a:lnTo>
                  <a:pt x="52129" y="20028"/>
                </a:lnTo>
                <a:lnTo>
                  <a:pt x="55871" y="27030"/>
                </a:lnTo>
                <a:lnTo>
                  <a:pt x="60709" y="35857"/>
                </a:lnTo>
                <a:lnTo>
                  <a:pt x="63333" y="40878"/>
                </a:lnTo>
                <a:lnTo>
                  <a:pt x="66987" y="46130"/>
                </a:lnTo>
                <a:lnTo>
                  <a:pt x="71328" y="51536"/>
                </a:lnTo>
                <a:lnTo>
                  <a:pt x="76127" y="57046"/>
                </a:lnTo>
                <a:lnTo>
                  <a:pt x="81231" y="61671"/>
                </a:lnTo>
                <a:lnTo>
                  <a:pt x="86539" y="65708"/>
                </a:lnTo>
                <a:lnTo>
                  <a:pt x="91983" y="69351"/>
                </a:lnTo>
                <a:lnTo>
                  <a:pt x="97517" y="72732"/>
                </a:lnTo>
                <a:lnTo>
                  <a:pt x="103111" y="75939"/>
                </a:lnTo>
                <a:lnTo>
                  <a:pt x="108746" y="79029"/>
                </a:lnTo>
                <a:lnTo>
                  <a:pt x="115360" y="82041"/>
                </a:lnTo>
                <a:lnTo>
                  <a:pt x="122627" y="85003"/>
                </a:lnTo>
                <a:lnTo>
                  <a:pt x="130328" y="87929"/>
                </a:lnTo>
                <a:lnTo>
                  <a:pt x="137368" y="90833"/>
                </a:lnTo>
                <a:lnTo>
                  <a:pt x="143967" y="93721"/>
                </a:lnTo>
                <a:lnTo>
                  <a:pt x="150270" y="96599"/>
                </a:lnTo>
                <a:lnTo>
                  <a:pt x="162093" y="100422"/>
                </a:lnTo>
                <a:lnTo>
                  <a:pt x="177594" y="104877"/>
                </a:lnTo>
                <a:lnTo>
                  <a:pt x="195548" y="109751"/>
                </a:lnTo>
                <a:lnTo>
                  <a:pt x="209424" y="113953"/>
                </a:lnTo>
                <a:lnTo>
                  <a:pt x="220578" y="117707"/>
                </a:lnTo>
                <a:lnTo>
                  <a:pt x="229920" y="121162"/>
                </a:lnTo>
                <a:lnTo>
                  <a:pt x="238052" y="124418"/>
                </a:lnTo>
                <a:lnTo>
                  <a:pt x="245379" y="127541"/>
                </a:lnTo>
                <a:lnTo>
                  <a:pt x="252168" y="130576"/>
                </a:lnTo>
                <a:lnTo>
                  <a:pt x="257647" y="132598"/>
                </a:lnTo>
                <a:lnTo>
                  <a:pt x="266275" y="134846"/>
                </a:lnTo>
                <a:lnTo>
                  <a:pt x="273284" y="138385"/>
                </a:lnTo>
                <a:lnTo>
                  <a:pt x="279575" y="143133"/>
                </a:lnTo>
                <a:lnTo>
                  <a:pt x="285545" y="148419"/>
                </a:lnTo>
                <a:lnTo>
                  <a:pt x="287519" y="151161"/>
                </a:lnTo>
                <a:lnTo>
                  <a:pt x="289711" y="156749"/>
                </a:lnTo>
                <a:lnTo>
                  <a:pt x="289344" y="160525"/>
                </a:lnTo>
                <a:lnTo>
                  <a:pt x="286394" y="169801"/>
                </a:lnTo>
                <a:lnTo>
                  <a:pt x="284275" y="174942"/>
                </a:lnTo>
                <a:lnTo>
                  <a:pt x="281909" y="180273"/>
                </a:lnTo>
                <a:lnTo>
                  <a:pt x="279379" y="185733"/>
                </a:lnTo>
                <a:lnTo>
                  <a:pt x="274835" y="194135"/>
                </a:lnTo>
                <a:lnTo>
                  <a:pt x="262166" y="216171"/>
                </a:lnTo>
                <a:lnTo>
                  <a:pt x="252883" y="229667"/>
                </a:lnTo>
                <a:lnTo>
                  <a:pt x="241931" y="244380"/>
                </a:lnTo>
                <a:lnTo>
                  <a:pt x="229867" y="259903"/>
                </a:lnTo>
                <a:lnTo>
                  <a:pt x="219920" y="271205"/>
                </a:lnTo>
                <a:lnTo>
                  <a:pt x="211384" y="279691"/>
                </a:lnTo>
                <a:lnTo>
                  <a:pt x="197771" y="291660"/>
                </a:lnTo>
                <a:lnTo>
                  <a:pt x="180023" y="3080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40"/>
          <p:cNvSpPr/>
          <p:nvPr/>
        </p:nvSpPr>
        <p:spPr>
          <a:xfrm>
            <a:off x="5472112" y="4860607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41"/>
          <p:cNvSpPr/>
          <p:nvPr/>
        </p:nvSpPr>
        <p:spPr>
          <a:xfrm>
            <a:off x="5662886" y="4663440"/>
            <a:ext cx="284717" cy="265748"/>
          </a:xfrm>
          <a:custGeom>
            <a:avLst/>
            <a:gdLst/>
            <a:ahLst/>
            <a:cxnLst/>
            <a:rect l="0" t="0" r="0" b="0"/>
            <a:pathLst>
              <a:path w="284717" h="265748">
                <a:moveTo>
                  <a:pt x="126409" y="0"/>
                </a:moveTo>
                <a:lnTo>
                  <a:pt x="56583" y="69825"/>
                </a:lnTo>
                <a:lnTo>
                  <a:pt x="46520" y="81793"/>
                </a:lnTo>
                <a:lnTo>
                  <a:pt x="35050" y="96438"/>
                </a:lnTo>
                <a:lnTo>
                  <a:pt x="22640" y="112870"/>
                </a:lnTo>
                <a:lnTo>
                  <a:pt x="14367" y="127634"/>
                </a:lnTo>
                <a:lnTo>
                  <a:pt x="8852" y="141287"/>
                </a:lnTo>
                <a:lnTo>
                  <a:pt x="5175" y="154198"/>
                </a:lnTo>
                <a:lnTo>
                  <a:pt x="2723" y="164712"/>
                </a:lnTo>
                <a:lnTo>
                  <a:pt x="1089" y="173625"/>
                </a:lnTo>
                <a:lnTo>
                  <a:pt x="0" y="181472"/>
                </a:lnTo>
                <a:lnTo>
                  <a:pt x="1179" y="187656"/>
                </a:lnTo>
                <a:lnTo>
                  <a:pt x="3870" y="192732"/>
                </a:lnTo>
                <a:lnTo>
                  <a:pt x="7568" y="197068"/>
                </a:lnTo>
                <a:lnTo>
                  <a:pt x="11939" y="201863"/>
                </a:lnTo>
                <a:lnTo>
                  <a:pt x="21876" y="212272"/>
                </a:lnTo>
                <a:lnTo>
                  <a:pt x="28145" y="217715"/>
                </a:lnTo>
                <a:lnTo>
                  <a:pt x="35182" y="223248"/>
                </a:lnTo>
                <a:lnTo>
                  <a:pt x="42731" y="228842"/>
                </a:lnTo>
                <a:lnTo>
                  <a:pt x="50621" y="232571"/>
                </a:lnTo>
                <a:lnTo>
                  <a:pt x="58738" y="235057"/>
                </a:lnTo>
                <a:lnTo>
                  <a:pt x="67008" y="236715"/>
                </a:lnTo>
                <a:lnTo>
                  <a:pt x="86356" y="241097"/>
                </a:lnTo>
                <a:lnTo>
                  <a:pt x="96849" y="243598"/>
                </a:lnTo>
                <a:lnTo>
                  <a:pt x="107655" y="245266"/>
                </a:lnTo>
                <a:lnTo>
                  <a:pt x="118668" y="246378"/>
                </a:lnTo>
                <a:lnTo>
                  <a:pt x="129821" y="247119"/>
                </a:lnTo>
                <a:lnTo>
                  <a:pt x="141066" y="246661"/>
                </a:lnTo>
                <a:lnTo>
                  <a:pt x="152373" y="245403"/>
                </a:lnTo>
                <a:lnTo>
                  <a:pt x="163721" y="243612"/>
                </a:lnTo>
                <a:lnTo>
                  <a:pt x="174143" y="242418"/>
                </a:lnTo>
                <a:lnTo>
                  <a:pt x="183949" y="241622"/>
                </a:lnTo>
                <a:lnTo>
                  <a:pt x="193344" y="241091"/>
                </a:lnTo>
                <a:lnTo>
                  <a:pt x="202465" y="238832"/>
                </a:lnTo>
                <a:lnTo>
                  <a:pt x="211403" y="235422"/>
                </a:lnTo>
                <a:lnTo>
                  <a:pt x="241728" y="220811"/>
                </a:lnTo>
                <a:lnTo>
                  <a:pt x="249008" y="216739"/>
                </a:lnTo>
                <a:lnTo>
                  <a:pt x="256720" y="212120"/>
                </a:lnTo>
                <a:lnTo>
                  <a:pt x="264718" y="207136"/>
                </a:lnTo>
                <a:lnTo>
                  <a:pt x="273604" y="199058"/>
                </a:lnTo>
                <a:lnTo>
                  <a:pt x="278507" y="192292"/>
                </a:lnTo>
                <a:lnTo>
                  <a:pt x="283860" y="186111"/>
                </a:lnTo>
                <a:lnTo>
                  <a:pt x="284716" y="183128"/>
                </a:lnTo>
                <a:lnTo>
                  <a:pt x="284335" y="180189"/>
                </a:lnTo>
                <a:lnTo>
                  <a:pt x="282323" y="174381"/>
                </a:lnTo>
                <a:lnTo>
                  <a:pt x="281429" y="168625"/>
                </a:lnTo>
                <a:lnTo>
                  <a:pt x="280238" y="166709"/>
                </a:lnTo>
                <a:lnTo>
                  <a:pt x="278492" y="165432"/>
                </a:lnTo>
                <a:lnTo>
                  <a:pt x="276374" y="164580"/>
                </a:lnTo>
                <a:lnTo>
                  <a:pt x="268845" y="158831"/>
                </a:lnTo>
                <a:lnTo>
                  <a:pt x="265181" y="157322"/>
                </a:lnTo>
                <a:lnTo>
                  <a:pt x="260834" y="156316"/>
                </a:lnTo>
                <a:lnTo>
                  <a:pt x="256030" y="155646"/>
                </a:lnTo>
                <a:lnTo>
                  <a:pt x="248153" y="154901"/>
                </a:lnTo>
                <a:lnTo>
                  <a:pt x="239572" y="154570"/>
                </a:lnTo>
                <a:lnTo>
                  <a:pt x="226233" y="154422"/>
                </a:lnTo>
                <a:lnTo>
                  <a:pt x="220581" y="155336"/>
                </a:lnTo>
                <a:lnTo>
                  <a:pt x="211760" y="158891"/>
                </a:lnTo>
                <a:lnTo>
                  <a:pt x="204665" y="163645"/>
                </a:lnTo>
                <a:lnTo>
                  <a:pt x="201440" y="166246"/>
                </a:lnTo>
                <a:lnTo>
                  <a:pt x="199289" y="168934"/>
                </a:lnTo>
                <a:lnTo>
                  <a:pt x="197856" y="171677"/>
                </a:lnTo>
                <a:lnTo>
                  <a:pt x="195310" y="178219"/>
                </a:lnTo>
                <a:lnTo>
                  <a:pt x="193298" y="182630"/>
                </a:lnTo>
                <a:lnTo>
                  <a:pt x="185915" y="197940"/>
                </a:lnTo>
                <a:lnTo>
                  <a:pt x="183225" y="203397"/>
                </a:lnTo>
                <a:lnTo>
                  <a:pt x="182383" y="207988"/>
                </a:lnTo>
                <a:lnTo>
                  <a:pt x="182775" y="212001"/>
                </a:lnTo>
                <a:lnTo>
                  <a:pt x="190248" y="234387"/>
                </a:lnTo>
                <a:lnTo>
                  <a:pt x="192780" y="241031"/>
                </a:lnTo>
                <a:lnTo>
                  <a:pt x="195422" y="247365"/>
                </a:lnTo>
                <a:lnTo>
                  <a:pt x="201954" y="262116"/>
                </a:lnTo>
                <a:lnTo>
                  <a:pt x="203442" y="263327"/>
                </a:lnTo>
                <a:lnTo>
                  <a:pt x="205387" y="264134"/>
                </a:lnTo>
                <a:lnTo>
                  <a:pt x="212134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42"/>
          <p:cNvSpPr/>
          <p:nvPr/>
        </p:nvSpPr>
        <p:spPr>
          <a:xfrm>
            <a:off x="6038806" y="4689157"/>
            <a:ext cx="277030" cy="239984"/>
          </a:xfrm>
          <a:custGeom>
            <a:avLst/>
            <a:gdLst/>
            <a:ahLst/>
            <a:cxnLst/>
            <a:rect l="0" t="0" r="0" b="0"/>
            <a:pathLst>
              <a:path w="277030" h="239984">
                <a:moveTo>
                  <a:pt x="204831" y="77153"/>
                </a:moveTo>
                <a:lnTo>
                  <a:pt x="180968" y="53289"/>
                </a:lnTo>
                <a:lnTo>
                  <a:pt x="174635" y="49814"/>
                </a:lnTo>
                <a:lnTo>
                  <a:pt x="167555" y="47497"/>
                </a:lnTo>
                <a:lnTo>
                  <a:pt x="159978" y="45952"/>
                </a:lnTo>
                <a:lnTo>
                  <a:pt x="153021" y="45875"/>
                </a:lnTo>
                <a:lnTo>
                  <a:pt x="146479" y="46776"/>
                </a:lnTo>
                <a:lnTo>
                  <a:pt x="140212" y="48329"/>
                </a:lnTo>
                <a:lnTo>
                  <a:pt x="134130" y="50317"/>
                </a:lnTo>
                <a:lnTo>
                  <a:pt x="128169" y="52595"/>
                </a:lnTo>
                <a:lnTo>
                  <a:pt x="122291" y="55066"/>
                </a:lnTo>
                <a:lnTo>
                  <a:pt x="115514" y="57666"/>
                </a:lnTo>
                <a:lnTo>
                  <a:pt x="100365" y="63094"/>
                </a:lnTo>
                <a:lnTo>
                  <a:pt x="93277" y="65876"/>
                </a:lnTo>
                <a:lnTo>
                  <a:pt x="86647" y="68682"/>
                </a:lnTo>
                <a:lnTo>
                  <a:pt x="80322" y="71505"/>
                </a:lnTo>
                <a:lnTo>
                  <a:pt x="73247" y="75293"/>
                </a:lnTo>
                <a:lnTo>
                  <a:pt x="65673" y="79723"/>
                </a:lnTo>
                <a:lnTo>
                  <a:pt x="57767" y="84581"/>
                </a:lnTo>
                <a:lnTo>
                  <a:pt x="50591" y="89725"/>
                </a:lnTo>
                <a:lnTo>
                  <a:pt x="43902" y="95059"/>
                </a:lnTo>
                <a:lnTo>
                  <a:pt x="37537" y="100520"/>
                </a:lnTo>
                <a:lnTo>
                  <a:pt x="32342" y="106066"/>
                </a:lnTo>
                <a:lnTo>
                  <a:pt x="27926" y="111668"/>
                </a:lnTo>
                <a:lnTo>
                  <a:pt x="24029" y="117308"/>
                </a:lnTo>
                <a:lnTo>
                  <a:pt x="19526" y="124878"/>
                </a:lnTo>
                <a:lnTo>
                  <a:pt x="14620" y="133735"/>
                </a:lnTo>
                <a:lnTo>
                  <a:pt x="9443" y="143449"/>
                </a:lnTo>
                <a:lnTo>
                  <a:pt x="5993" y="151830"/>
                </a:lnTo>
                <a:lnTo>
                  <a:pt x="3692" y="159323"/>
                </a:lnTo>
                <a:lnTo>
                  <a:pt x="2158" y="166222"/>
                </a:lnTo>
                <a:lnTo>
                  <a:pt x="1136" y="172728"/>
                </a:lnTo>
                <a:lnTo>
                  <a:pt x="454" y="178969"/>
                </a:lnTo>
                <a:lnTo>
                  <a:pt x="0" y="185036"/>
                </a:lnTo>
                <a:lnTo>
                  <a:pt x="1602" y="190032"/>
                </a:lnTo>
                <a:lnTo>
                  <a:pt x="4575" y="194315"/>
                </a:lnTo>
                <a:lnTo>
                  <a:pt x="23034" y="212586"/>
                </a:lnTo>
                <a:lnTo>
                  <a:pt x="28388" y="216971"/>
                </a:lnTo>
                <a:lnTo>
                  <a:pt x="33862" y="220848"/>
                </a:lnTo>
                <a:lnTo>
                  <a:pt x="39417" y="224384"/>
                </a:lnTo>
                <a:lnTo>
                  <a:pt x="45978" y="227695"/>
                </a:lnTo>
                <a:lnTo>
                  <a:pt x="53208" y="230854"/>
                </a:lnTo>
                <a:lnTo>
                  <a:pt x="60887" y="233913"/>
                </a:lnTo>
                <a:lnTo>
                  <a:pt x="68863" y="235952"/>
                </a:lnTo>
                <a:lnTo>
                  <a:pt x="77038" y="237312"/>
                </a:lnTo>
                <a:lnTo>
                  <a:pt x="85346" y="238218"/>
                </a:lnTo>
                <a:lnTo>
                  <a:pt x="93742" y="238822"/>
                </a:lnTo>
                <a:lnTo>
                  <a:pt x="102197" y="239224"/>
                </a:lnTo>
                <a:lnTo>
                  <a:pt x="120163" y="239672"/>
                </a:lnTo>
                <a:lnTo>
                  <a:pt x="169363" y="239983"/>
                </a:lnTo>
                <a:lnTo>
                  <a:pt x="181186" y="237141"/>
                </a:lnTo>
                <a:lnTo>
                  <a:pt x="194782" y="232389"/>
                </a:lnTo>
                <a:lnTo>
                  <a:pt x="209562" y="226363"/>
                </a:lnTo>
                <a:lnTo>
                  <a:pt x="221320" y="220442"/>
                </a:lnTo>
                <a:lnTo>
                  <a:pt x="231064" y="214589"/>
                </a:lnTo>
                <a:lnTo>
                  <a:pt x="239465" y="208782"/>
                </a:lnTo>
                <a:lnTo>
                  <a:pt x="246018" y="203005"/>
                </a:lnTo>
                <a:lnTo>
                  <a:pt x="251339" y="197250"/>
                </a:lnTo>
                <a:lnTo>
                  <a:pt x="255839" y="191507"/>
                </a:lnTo>
                <a:lnTo>
                  <a:pt x="259791" y="185774"/>
                </a:lnTo>
                <a:lnTo>
                  <a:pt x="263379" y="180047"/>
                </a:lnTo>
                <a:lnTo>
                  <a:pt x="266723" y="174324"/>
                </a:lnTo>
                <a:lnTo>
                  <a:pt x="269905" y="167651"/>
                </a:lnTo>
                <a:lnTo>
                  <a:pt x="272978" y="160345"/>
                </a:lnTo>
                <a:lnTo>
                  <a:pt x="275980" y="152617"/>
                </a:lnTo>
                <a:lnTo>
                  <a:pt x="277029" y="143654"/>
                </a:lnTo>
                <a:lnTo>
                  <a:pt x="276775" y="133869"/>
                </a:lnTo>
                <a:lnTo>
                  <a:pt x="275654" y="123536"/>
                </a:lnTo>
                <a:lnTo>
                  <a:pt x="274907" y="114743"/>
                </a:lnTo>
                <a:lnTo>
                  <a:pt x="274408" y="106975"/>
                </a:lnTo>
                <a:lnTo>
                  <a:pt x="274076" y="99892"/>
                </a:lnTo>
                <a:lnTo>
                  <a:pt x="272902" y="92312"/>
                </a:lnTo>
                <a:lnTo>
                  <a:pt x="271166" y="84402"/>
                </a:lnTo>
                <a:lnTo>
                  <a:pt x="269057" y="76271"/>
                </a:lnTo>
                <a:lnTo>
                  <a:pt x="265746" y="68944"/>
                </a:lnTo>
                <a:lnTo>
                  <a:pt x="261634" y="62156"/>
                </a:lnTo>
                <a:lnTo>
                  <a:pt x="256987" y="55725"/>
                </a:lnTo>
                <a:lnTo>
                  <a:pt x="252937" y="49532"/>
                </a:lnTo>
                <a:lnTo>
                  <a:pt x="249284" y="43499"/>
                </a:lnTo>
                <a:lnTo>
                  <a:pt x="245896" y="37572"/>
                </a:lnTo>
                <a:lnTo>
                  <a:pt x="240781" y="32668"/>
                </a:lnTo>
                <a:lnTo>
                  <a:pt x="234513" y="28446"/>
                </a:lnTo>
                <a:lnTo>
                  <a:pt x="227476" y="24679"/>
                </a:lnTo>
                <a:lnTo>
                  <a:pt x="221833" y="21215"/>
                </a:lnTo>
                <a:lnTo>
                  <a:pt x="217118" y="17954"/>
                </a:lnTo>
                <a:lnTo>
                  <a:pt x="213023" y="14827"/>
                </a:lnTo>
                <a:lnTo>
                  <a:pt x="208387" y="11789"/>
                </a:lnTo>
                <a:lnTo>
                  <a:pt x="203392" y="8812"/>
                </a:lnTo>
                <a:lnTo>
                  <a:pt x="198156" y="5875"/>
                </a:lnTo>
                <a:lnTo>
                  <a:pt x="189800" y="2611"/>
                </a:lnTo>
                <a:lnTo>
                  <a:pt x="1791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43"/>
          <p:cNvSpPr/>
          <p:nvPr/>
        </p:nvSpPr>
        <p:spPr>
          <a:xfrm>
            <a:off x="5583554" y="501491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44"/>
          <p:cNvSpPr/>
          <p:nvPr/>
        </p:nvSpPr>
        <p:spPr>
          <a:xfrm>
            <a:off x="1194434" y="3994795"/>
            <a:ext cx="340846" cy="388762"/>
          </a:xfrm>
          <a:custGeom>
            <a:avLst/>
            <a:gdLst/>
            <a:ahLst/>
            <a:cxnLst/>
            <a:rect l="0" t="0" r="0" b="0"/>
            <a:pathLst>
              <a:path w="340846" h="388762">
                <a:moveTo>
                  <a:pt x="17145" y="42852"/>
                </a:moveTo>
                <a:lnTo>
                  <a:pt x="12595" y="38301"/>
                </a:lnTo>
                <a:lnTo>
                  <a:pt x="11254" y="36008"/>
                </a:lnTo>
                <a:lnTo>
                  <a:pt x="9764" y="30920"/>
                </a:lnTo>
                <a:lnTo>
                  <a:pt x="8415" y="29183"/>
                </a:lnTo>
                <a:lnTo>
                  <a:pt x="6563" y="28024"/>
                </a:lnTo>
                <a:lnTo>
                  <a:pt x="4375" y="27252"/>
                </a:lnTo>
                <a:lnTo>
                  <a:pt x="3869" y="25785"/>
                </a:lnTo>
                <a:lnTo>
                  <a:pt x="4485" y="23853"/>
                </a:lnTo>
                <a:lnTo>
                  <a:pt x="5848" y="21614"/>
                </a:lnTo>
                <a:lnTo>
                  <a:pt x="7708" y="20121"/>
                </a:lnTo>
                <a:lnTo>
                  <a:pt x="9902" y="19125"/>
                </a:lnTo>
                <a:lnTo>
                  <a:pt x="15831" y="17067"/>
                </a:lnTo>
                <a:lnTo>
                  <a:pt x="24816" y="12977"/>
                </a:lnTo>
                <a:lnTo>
                  <a:pt x="35160" y="10524"/>
                </a:lnTo>
                <a:lnTo>
                  <a:pt x="40585" y="9870"/>
                </a:lnTo>
                <a:lnTo>
                  <a:pt x="47059" y="8482"/>
                </a:lnTo>
                <a:lnTo>
                  <a:pt x="54233" y="6604"/>
                </a:lnTo>
                <a:lnTo>
                  <a:pt x="61873" y="4399"/>
                </a:lnTo>
                <a:lnTo>
                  <a:pt x="69824" y="2929"/>
                </a:lnTo>
                <a:lnTo>
                  <a:pt x="77982" y="1949"/>
                </a:lnTo>
                <a:lnTo>
                  <a:pt x="86278" y="1296"/>
                </a:lnTo>
                <a:lnTo>
                  <a:pt x="93714" y="861"/>
                </a:lnTo>
                <a:lnTo>
                  <a:pt x="107056" y="377"/>
                </a:lnTo>
                <a:lnTo>
                  <a:pt x="152451" y="66"/>
                </a:lnTo>
                <a:lnTo>
                  <a:pt x="254779" y="0"/>
                </a:lnTo>
                <a:lnTo>
                  <a:pt x="267008" y="949"/>
                </a:lnTo>
                <a:lnTo>
                  <a:pt x="278018" y="2534"/>
                </a:lnTo>
                <a:lnTo>
                  <a:pt x="288216" y="4543"/>
                </a:lnTo>
                <a:lnTo>
                  <a:pt x="295966" y="6835"/>
                </a:lnTo>
                <a:lnTo>
                  <a:pt x="302086" y="9316"/>
                </a:lnTo>
                <a:lnTo>
                  <a:pt x="311426" y="13659"/>
                </a:lnTo>
                <a:lnTo>
                  <a:pt x="318752" y="15590"/>
                </a:lnTo>
                <a:lnTo>
                  <a:pt x="321086" y="17057"/>
                </a:lnTo>
                <a:lnTo>
                  <a:pt x="322643" y="18988"/>
                </a:lnTo>
                <a:lnTo>
                  <a:pt x="323680" y="21228"/>
                </a:lnTo>
                <a:lnTo>
                  <a:pt x="324833" y="28797"/>
                </a:lnTo>
                <a:lnTo>
                  <a:pt x="325141" y="33481"/>
                </a:lnTo>
                <a:lnTo>
                  <a:pt x="323440" y="37558"/>
                </a:lnTo>
                <a:lnTo>
                  <a:pt x="320402" y="41228"/>
                </a:lnTo>
                <a:lnTo>
                  <a:pt x="311946" y="47845"/>
                </a:lnTo>
                <a:lnTo>
                  <a:pt x="301838" y="53961"/>
                </a:lnTo>
                <a:lnTo>
                  <a:pt x="295523" y="56926"/>
                </a:lnTo>
                <a:lnTo>
                  <a:pt x="288456" y="59855"/>
                </a:lnTo>
                <a:lnTo>
                  <a:pt x="280886" y="62760"/>
                </a:lnTo>
                <a:lnTo>
                  <a:pt x="264856" y="68527"/>
                </a:lnTo>
                <a:lnTo>
                  <a:pt x="256581" y="71399"/>
                </a:lnTo>
                <a:lnTo>
                  <a:pt x="247254" y="74266"/>
                </a:lnTo>
                <a:lnTo>
                  <a:pt x="216877" y="82851"/>
                </a:lnTo>
                <a:lnTo>
                  <a:pt x="198308" y="88570"/>
                </a:lnTo>
                <a:lnTo>
                  <a:pt x="120045" y="114290"/>
                </a:lnTo>
                <a:lnTo>
                  <a:pt x="112415" y="116195"/>
                </a:lnTo>
                <a:lnTo>
                  <a:pt x="105423" y="117465"/>
                </a:lnTo>
                <a:lnTo>
                  <a:pt x="98858" y="118312"/>
                </a:lnTo>
                <a:lnTo>
                  <a:pt x="89022" y="121792"/>
                </a:lnTo>
                <a:lnTo>
                  <a:pt x="81476" y="125562"/>
                </a:lnTo>
                <a:lnTo>
                  <a:pt x="74947" y="127237"/>
                </a:lnTo>
                <a:lnTo>
                  <a:pt x="65916" y="128180"/>
                </a:lnTo>
                <a:lnTo>
                  <a:pt x="63947" y="129265"/>
                </a:lnTo>
                <a:lnTo>
                  <a:pt x="62634" y="130941"/>
                </a:lnTo>
                <a:lnTo>
                  <a:pt x="61758" y="133010"/>
                </a:lnTo>
                <a:lnTo>
                  <a:pt x="63080" y="133437"/>
                </a:lnTo>
                <a:lnTo>
                  <a:pt x="69628" y="131372"/>
                </a:lnTo>
                <a:lnTo>
                  <a:pt x="78889" y="129819"/>
                </a:lnTo>
                <a:lnTo>
                  <a:pt x="84025" y="129405"/>
                </a:lnTo>
                <a:lnTo>
                  <a:pt x="91259" y="130082"/>
                </a:lnTo>
                <a:lnTo>
                  <a:pt x="99892" y="131485"/>
                </a:lnTo>
                <a:lnTo>
                  <a:pt x="109458" y="133373"/>
                </a:lnTo>
                <a:lnTo>
                  <a:pt x="118692" y="134632"/>
                </a:lnTo>
                <a:lnTo>
                  <a:pt x="127706" y="135471"/>
                </a:lnTo>
                <a:lnTo>
                  <a:pt x="136572" y="136031"/>
                </a:lnTo>
                <a:lnTo>
                  <a:pt x="148198" y="138308"/>
                </a:lnTo>
                <a:lnTo>
                  <a:pt x="161664" y="141732"/>
                </a:lnTo>
                <a:lnTo>
                  <a:pt x="189008" y="149664"/>
                </a:lnTo>
                <a:lnTo>
                  <a:pt x="220468" y="159484"/>
                </a:lnTo>
                <a:lnTo>
                  <a:pt x="238956" y="165491"/>
                </a:lnTo>
                <a:lnTo>
                  <a:pt x="246934" y="169379"/>
                </a:lnTo>
                <a:lnTo>
                  <a:pt x="254158" y="173876"/>
                </a:lnTo>
                <a:lnTo>
                  <a:pt x="260879" y="178778"/>
                </a:lnTo>
                <a:lnTo>
                  <a:pt x="267264" y="183952"/>
                </a:lnTo>
                <a:lnTo>
                  <a:pt x="273426" y="189306"/>
                </a:lnTo>
                <a:lnTo>
                  <a:pt x="279439" y="194781"/>
                </a:lnTo>
                <a:lnTo>
                  <a:pt x="287258" y="201288"/>
                </a:lnTo>
                <a:lnTo>
                  <a:pt x="306105" y="216138"/>
                </a:lnTo>
                <a:lnTo>
                  <a:pt x="313608" y="223146"/>
                </a:lnTo>
                <a:lnTo>
                  <a:pt x="319562" y="229723"/>
                </a:lnTo>
                <a:lnTo>
                  <a:pt x="324484" y="236013"/>
                </a:lnTo>
                <a:lnTo>
                  <a:pt x="332493" y="248082"/>
                </a:lnTo>
                <a:lnTo>
                  <a:pt x="335962" y="253966"/>
                </a:lnTo>
                <a:lnTo>
                  <a:pt x="339817" y="265586"/>
                </a:lnTo>
                <a:lnTo>
                  <a:pt x="340845" y="271351"/>
                </a:lnTo>
                <a:lnTo>
                  <a:pt x="340577" y="277100"/>
                </a:lnTo>
                <a:lnTo>
                  <a:pt x="336603" y="294292"/>
                </a:lnTo>
                <a:lnTo>
                  <a:pt x="335339" y="305733"/>
                </a:lnTo>
                <a:lnTo>
                  <a:pt x="334050" y="310499"/>
                </a:lnTo>
                <a:lnTo>
                  <a:pt x="330077" y="318333"/>
                </a:lnTo>
                <a:lnTo>
                  <a:pt x="322596" y="327531"/>
                </a:lnTo>
                <a:lnTo>
                  <a:pt x="312921" y="337016"/>
                </a:lnTo>
                <a:lnTo>
                  <a:pt x="302272" y="344407"/>
                </a:lnTo>
                <a:lnTo>
                  <a:pt x="295812" y="347711"/>
                </a:lnTo>
                <a:lnTo>
                  <a:pt x="288648" y="350866"/>
                </a:lnTo>
                <a:lnTo>
                  <a:pt x="281015" y="353922"/>
                </a:lnTo>
                <a:lnTo>
                  <a:pt x="264913" y="359858"/>
                </a:lnTo>
                <a:lnTo>
                  <a:pt x="256619" y="362775"/>
                </a:lnTo>
                <a:lnTo>
                  <a:pt x="240612" y="366624"/>
                </a:lnTo>
                <a:lnTo>
                  <a:pt x="194886" y="375981"/>
                </a:lnTo>
                <a:lnTo>
                  <a:pt x="169929" y="380190"/>
                </a:lnTo>
                <a:lnTo>
                  <a:pt x="119339" y="387408"/>
                </a:lnTo>
                <a:lnTo>
                  <a:pt x="98610" y="388761"/>
                </a:lnTo>
                <a:lnTo>
                  <a:pt x="80980" y="388710"/>
                </a:lnTo>
                <a:lnTo>
                  <a:pt x="53136" y="387067"/>
                </a:lnTo>
                <a:lnTo>
                  <a:pt x="34411" y="386337"/>
                </a:lnTo>
                <a:lnTo>
                  <a:pt x="26751" y="385189"/>
                </a:lnTo>
                <a:lnTo>
                  <a:pt x="19739" y="383472"/>
                </a:lnTo>
                <a:lnTo>
                  <a:pt x="13160" y="381374"/>
                </a:lnTo>
                <a:lnTo>
                  <a:pt x="8773" y="379024"/>
                </a:lnTo>
                <a:lnTo>
                  <a:pt x="5849" y="376504"/>
                </a:lnTo>
                <a:lnTo>
                  <a:pt x="0" y="3686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45"/>
          <p:cNvSpPr/>
          <p:nvPr/>
        </p:nvSpPr>
        <p:spPr>
          <a:xfrm>
            <a:off x="1659343" y="4054959"/>
            <a:ext cx="323762" cy="402679"/>
          </a:xfrm>
          <a:custGeom>
            <a:avLst/>
            <a:gdLst/>
            <a:ahLst/>
            <a:cxnLst/>
            <a:rect l="0" t="0" r="0" b="0"/>
            <a:pathLst>
              <a:path w="323762" h="402679">
                <a:moveTo>
                  <a:pt x="263754" y="25551"/>
                </a:moveTo>
                <a:lnTo>
                  <a:pt x="259203" y="16449"/>
                </a:lnTo>
                <a:lnTo>
                  <a:pt x="251822" y="6238"/>
                </a:lnTo>
                <a:lnTo>
                  <a:pt x="248179" y="4103"/>
                </a:lnTo>
                <a:lnTo>
                  <a:pt x="239052" y="1731"/>
                </a:lnTo>
                <a:lnTo>
                  <a:pt x="232999" y="1098"/>
                </a:lnTo>
                <a:lnTo>
                  <a:pt x="226105" y="677"/>
                </a:lnTo>
                <a:lnTo>
                  <a:pt x="210826" y="208"/>
                </a:lnTo>
                <a:lnTo>
                  <a:pt x="194510" y="0"/>
                </a:lnTo>
                <a:lnTo>
                  <a:pt x="182349" y="897"/>
                </a:lnTo>
                <a:lnTo>
                  <a:pt x="167574" y="2447"/>
                </a:lnTo>
                <a:lnTo>
                  <a:pt x="151057" y="4433"/>
                </a:lnTo>
                <a:lnTo>
                  <a:pt x="137187" y="6710"/>
                </a:lnTo>
                <a:lnTo>
                  <a:pt x="125084" y="9180"/>
                </a:lnTo>
                <a:lnTo>
                  <a:pt x="114157" y="11779"/>
                </a:lnTo>
                <a:lnTo>
                  <a:pt x="104015" y="14465"/>
                </a:lnTo>
                <a:lnTo>
                  <a:pt x="85127" y="19989"/>
                </a:lnTo>
                <a:lnTo>
                  <a:pt x="76089" y="23748"/>
                </a:lnTo>
                <a:lnTo>
                  <a:pt x="67206" y="28159"/>
                </a:lnTo>
                <a:lnTo>
                  <a:pt x="58427" y="33005"/>
                </a:lnTo>
                <a:lnTo>
                  <a:pt x="49717" y="37187"/>
                </a:lnTo>
                <a:lnTo>
                  <a:pt x="41053" y="40928"/>
                </a:lnTo>
                <a:lnTo>
                  <a:pt x="32419" y="44375"/>
                </a:lnTo>
                <a:lnTo>
                  <a:pt x="25711" y="48578"/>
                </a:lnTo>
                <a:lnTo>
                  <a:pt x="15717" y="58327"/>
                </a:lnTo>
                <a:lnTo>
                  <a:pt x="8100" y="69010"/>
                </a:lnTo>
                <a:lnTo>
                  <a:pt x="2492" y="79156"/>
                </a:lnTo>
                <a:lnTo>
                  <a:pt x="0" y="86840"/>
                </a:lnTo>
                <a:lnTo>
                  <a:pt x="288" y="91175"/>
                </a:lnTo>
                <a:lnTo>
                  <a:pt x="3148" y="101072"/>
                </a:lnTo>
                <a:lnTo>
                  <a:pt x="7594" y="111821"/>
                </a:lnTo>
                <a:lnTo>
                  <a:pt x="10113" y="117354"/>
                </a:lnTo>
                <a:lnTo>
                  <a:pt x="14650" y="122948"/>
                </a:lnTo>
                <a:lnTo>
                  <a:pt x="20532" y="128582"/>
                </a:lnTo>
                <a:lnTo>
                  <a:pt x="27311" y="134243"/>
                </a:lnTo>
                <a:lnTo>
                  <a:pt x="34688" y="139922"/>
                </a:lnTo>
                <a:lnTo>
                  <a:pt x="42463" y="145614"/>
                </a:lnTo>
                <a:lnTo>
                  <a:pt x="58723" y="157017"/>
                </a:lnTo>
                <a:lnTo>
                  <a:pt x="75474" y="168435"/>
                </a:lnTo>
                <a:lnTo>
                  <a:pt x="85846" y="174147"/>
                </a:lnTo>
                <a:lnTo>
                  <a:pt x="97524" y="179860"/>
                </a:lnTo>
                <a:lnTo>
                  <a:pt x="122246" y="191288"/>
                </a:lnTo>
                <a:lnTo>
                  <a:pt x="145934" y="202717"/>
                </a:lnTo>
                <a:lnTo>
                  <a:pt x="157585" y="209384"/>
                </a:lnTo>
                <a:lnTo>
                  <a:pt x="169162" y="216686"/>
                </a:lnTo>
                <a:lnTo>
                  <a:pt x="210567" y="244387"/>
                </a:lnTo>
                <a:lnTo>
                  <a:pt x="219724" y="251451"/>
                </a:lnTo>
                <a:lnTo>
                  <a:pt x="228686" y="259019"/>
                </a:lnTo>
                <a:lnTo>
                  <a:pt x="237518" y="266921"/>
                </a:lnTo>
                <a:lnTo>
                  <a:pt x="246263" y="274094"/>
                </a:lnTo>
                <a:lnTo>
                  <a:pt x="254951" y="280781"/>
                </a:lnTo>
                <a:lnTo>
                  <a:pt x="263600" y="287144"/>
                </a:lnTo>
                <a:lnTo>
                  <a:pt x="272224" y="295197"/>
                </a:lnTo>
                <a:lnTo>
                  <a:pt x="280831" y="304375"/>
                </a:lnTo>
                <a:lnTo>
                  <a:pt x="289426" y="314303"/>
                </a:lnTo>
                <a:lnTo>
                  <a:pt x="296108" y="322827"/>
                </a:lnTo>
                <a:lnTo>
                  <a:pt x="301516" y="330415"/>
                </a:lnTo>
                <a:lnTo>
                  <a:pt x="310065" y="342974"/>
                </a:lnTo>
                <a:lnTo>
                  <a:pt x="317039" y="351730"/>
                </a:lnTo>
                <a:lnTo>
                  <a:pt x="318327" y="355399"/>
                </a:lnTo>
                <a:lnTo>
                  <a:pt x="318234" y="358797"/>
                </a:lnTo>
                <a:lnTo>
                  <a:pt x="317219" y="362015"/>
                </a:lnTo>
                <a:lnTo>
                  <a:pt x="311011" y="373211"/>
                </a:lnTo>
                <a:lnTo>
                  <a:pt x="306689" y="380197"/>
                </a:lnTo>
                <a:lnTo>
                  <a:pt x="299346" y="390498"/>
                </a:lnTo>
                <a:lnTo>
                  <a:pt x="296054" y="394579"/>
                </a:lnTo>
                <a:lnTo>
                  <a:pt x="291955" y="397300"/>
                </a:lnTo>
                <a:lnTo>
                  <a:pt x="282320" y="400322"/>
                </a:lnTo>
                <a:lnTo>
                  <a:pt x="276132" y="401129"/>
                </a:lnTo>
                <a:lnTo>
                  <a:pt x="269148" y="401666"/>
                </a:lnTo>
                <a:lnTo>
                  <a:pt x="261635" y="402024"/>
                </a:lnTo>
                <a:lnTo>
                  <a:pt x="245667" y="402422"/>
                </a:lnTo>
                <a:lnTo>
                  <a:pt x="212133" y="402678"/>
                </a:lnTo>
                <a:lnTo>
                  <a:pt x="203622" y="401746"/>
                </a:lnTo>
                <a:lnTo>
                  <a:pt x="195091" y="400172"/>
                </a:lnTo>
                <a:lnTo>
                  <a:pt x="186547" y="398171"/>
                </a:lnTo>
                <a:lnTo>
                  <a:pt x="177992" y="395884"/>
                </a:lnTo>
                <a:lnTo>
                  <a:pt x="160868" y="390803"/>
                </a:lnTo>
                <a:lnTo>
                  <a:pt x="126591" y="379781"/>
                </a:lnTo>
                <a:lnTo>
                  <a:pt x="109448" y="374121"/>
                </a:lnTo>
                <a:lnTo>
                  <a:pt x="101828" y="370326"/>
                </a:lnTo>
                <a:lnTo>
                  <a:pt x="94843" y="365891"/>
                </a:lnTo>
                <a:lnTo>
                  <a:pt x="88282" y="361029"/>
                </a:lnTo>
                <a:lnTo>
                  <a:pt x="82002" y="356836"/>
                </a:lnTo>
                <a:lnTo>
                  <a:pt x="75911" y="353087"/>
                </a:lnTo>
                <a:lnTo>
                  <a:pt x="69946" y="349636"/>
                </a:lnTo>
                <a:lnTo>
                  <a:pt x="60777" y="340721"/>
                </a:lnTo>
                <a:lnTo>
                  <a:pt x="53527" y="330409"/>
                </a:lnTo>
                <a:lnTo>
                  <a:pt x="47130" y="319475"/>
                </a:lnTo>
                <a:lnTo>
                  <a:pt x="45043" y="311988"/>
                </a:lnTo>
                <a:lnTo>
                  <a:pt x="43652" y="303186"/>
                </a:lnTo>
                <a:lnTo>
                  <a:pt x="42724" y="293509"/>
                </a:lnTo>
                <a:lnTo>
                  <a:pt x="42106" y="285152"/>
                </a:lnTo>
                <a:lnTo>
                  <a:pt x="41694" y="277676"/>
                </a:lnTo>
                <a:lnTo>
                  <a:pt x="41419" y="270787"/>
                </a:lnTo>
                <a:lnTo>
                  <a:pt x="43141" y="264289"/>
                </a:lnTo>
                <a:lnTo>
                  <a:pt x="50133" y="251989"/>
                </a:lnTo>
                <a:lnTo>
                  <a:pt x="59592" y="240172"/>
                </a:lnTo>
                <a:lnTo>
                  <a:pt x="64781" y="234354"/>
                </a:lnTo>
                <a:lnTo>
                  <a:pt x="71098" y="228571"/>
                </a:lnTo>
                <a:lnTo>
                  <a:pt x="78166" y="222810"/>
                </a:lnTo>
                <a:lnTo>
                  <a:pt x="85736" y="217064"/>
                </a:lnTo>
                <a:lnTo>
                  <a:pt x="94593" y="211329"/>
                </a:lnTo>
                <a:lnTo>
                  <a:pt x="104307" y="205600"/>
                </a:lnTo>
                <a:lnTo>
                  <a:pt x="114594" y="199876"/>
                </a:lnTo>
                <a:lnTo>
                  <a:pt x="136183" y="188436"/>
                </a:lnTo>
                <a:lnTo>
                  <a:pt x="147274" y="182718"/>
                </a:lnTo>
                <a:lnTo>
                  <a:pt x="157526" y="177002"/>
                </a:lnTo>
                <a:lnTo>
                  <a:pt x="167218" y="171285"/>
                </a:lnTo>
                <a:lnTo>
                  <a:pt x="185606" y="159854"/>
                </a:lnTo>
                <a:lnTo>
                  <a:pt x="203304" y="148424"/>
                </a:lnTo>
                <a:lnTo>
                  <a:pt x="214882" y="141756"/>
                </a:lnTo>
                <a:lnTo>
                  <a:pt x="255623" y="119672"/>
                </a:lnTo>
                <a:lnTo>
                  <a:pt x="266906" y="113063"/>
                </a:lnTo>
                <a:lnTo>
                  <a:pt x="277285" y="106752"/>
                </a:lnTo>
                <a:lnTo>
                  <a:pt x="286110" y="100640"/>
                </a:lnTo>
                <a:lnTo>
                  <a:pt x="293898" y="94660"/>
                </a:lnTo>
                <a:lnTo>
                  <a:pt x="300995" y="88769"/>
                </a:lnTo>
                <a:lnTo>
                  <a:pt x="306679" y="82936"/>
                </a:lnTo>
                <a:lnTo>
                  <a:pt x="315534" y="71375"/>
                </a:lnTo>
                <a:lnTo>
                  <a:pt x="321324" y="63258"/>
                </a:lnTo>
                <a:lnTo>
                  <a:pt x="322678" y="58820"/>
                </a:lnTo>
                <a:lnTo>
                  <a:pt x="323761" y="512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46"/>
          <p:cNvSpPr/>
          <p:nvPr/>
        </p:nvSpPr>
        <p:spPr>
          <a:xfrm>
            <a:off x="2062359" y="4114800"/>
            <a:ext cx="369956" cy="334160"/>
          </a:xfrm>
          <a:custGeom>
            <a:avLst/>
            <a:gdLst/>
            <a:ahLst/>
            <a:cxnLst/>
            <a:rect l="0" t="0" r="0" b="0"/>
            <a:pathLst>
              <a:path w="369956" h="334160">
                <a:moveTo>
                  <a:pt x="135058" y="0"/>
                </a:moveTo>
                <a:lnTo>
                  <a:pt x="144160" y="0"/>
                </a:lnTo>
                <a:lnTo>
                  <a:pt x="146841" y="952"/>
                </a:lnTo>
                <a:lnTo>
                  <a:pt x="148628" y="2540"/>
                </a:lnTo>
                <a:lnTo>
                  <a:pt x="149820" y="4550"/>
                </a:lnTo>
                <a:lnTo>
                  <a:pt x="149662" y="6843"/>
                </a:lnTo>
                <a:lnTo>
                  <a:pt x="148604" y="9325"/>
                </a:lnTo>
                <a:lnTo>
                  <a:pt x="142564" y="17368"/>
                </a:lnTo>
                <a:lnTo>
                  <a:pt x="140062" y="20151"/>
                </a:lnTo>
                <a:lnTo>
                  <a:pt x="130774" y="26768"/>
                </a:lnTo>
                <a:lnTo>
                  <a:pt x="100134" y="46822"/>
                </a:lnTo>
                <a:lnTo>
                  <a:pt x="87010" y="56932"/>
                </a:lnTo>
                <a:lnTo>
                  <a:pt x="76356" y="66530"/>
                </a:lnTo>
                <a:lnTo>
                  <a:pt x="67348" y="75786"/>
                </a:lnTo>
                <a:lnTo>
                  <a:pt x="57533" y="87671"/>
                </a:lnTo>
                <a:lnTo>
                  <a:pt x="47180" y="101310"/>
                </a:lnTo>
                <a:lnTo>
                  <a:pt x="36468" y="116117"/>
                </a:lnTo>
                <a:lnTo>
                  <a:pt x="28374" y="128846"/>
                </a:lnTo>
                <a:lnTo>
                  <a:pt x="22025" y="140190"/>
                </a:lnTo>
                <a:lnTo>
                  <a:pt x="16840" y="150610"/>
                </a:lnTo>
                <a:lnTo>
                  <a:pt x="12431" y="160414"/>
                </a:lnTo>
                <a:lnTo>
                  <a:pt x="8539" y="169808"/>
                </a:lnTo>
                <a:lnTo>
                  <a:pt x="4992" y="178927"/>
                </a:lnTo>
                <a:lnTo>
                  <a:pt x="2627" y="187865"/>
                </a:lnTo>
                <a:lnTo>
                  <a:pt x="1051" y="196681"/>
                </a:lnTo>
                <a:lnTo>
                  <a:pt x="0" y="205415"/>
                </a:lnTo>
                <a:lnTo>
                  <a:pt x="252" y="213143"/>
                </a:lnTo>
                <a:lnTo>
                  <a:pt x="1372" y="220200"/>
                </a:lnTo>
                <a:lnTo>
                  <a:pt x="3072" y="226810"/>
                </a:lnTo>
                <a:lnTo>
                  <a:pt x="5157" y="234074"/>
                </a:lnTo>
                <a:lnTo>
                  <a:pt x="10014" y="249765"/>
                </a:lnTo>
                <a:lnTo>
                  <a:pt x="14548" y="258903"/>
                </a:lnTo>
                <a:lnTo>
                  <a:pt x="20428" y="268804"/>
                </a:lnTo>
                <a:lnTo>
                  <a:pt x="27206" y="279215"/>
                </a:lnTo>
                <a:lnTo>
                  <a:pt x="34581" y="288061"/>
                </a:lnTo>
                <a:lnTo>
                  <a:pt x="42356" y="295863"/>
                </a:lnTo>
                <a:lnTo>
                  <a:pt x="50397" y="302969"/>
                </a:lnTo>
                <a:lnTo>
                  <a:pt x="58615" y="308659"/>
                </a:lnTo>
                <a:lnTo>
                  <a:pt x="66951" y="313406"/>
                </a:lnTo>
                <a:lnTo>
                  <a:pt x="75366" y="317522"/>
                </a:lnTo>
                <a:lnTo>
                  <a:pt x="83833" y="321218"/>
                </a:lnTo>
                <a:lnTo>
                  <a:pt x="92336" y="324635"/>
                </a:lnTo>
                <a:lnTo>
                  <a:pt x="100861" y="327866"/>
                </a:lnTo>
                <a:lnTo>
                  <a:pt x="110355" y="330020"/>
                </a:lnTo>
                <a:lnTo>
                  <a:pt x="120494" y="331456"/>
                </a:lnTo>
                <a:lnTo>
                  <a:pt x="131064" y="332413"/>
                </a:lnTo>
                <a:lnTo>
                  <a:pt x="140968" y="333051"/>
                </a:lnTo>
                <a:lnTo>
                  <a:pt x="159592" y="333760"/>
                </a:lnTo>
                <a:lnTo>
                  <a:pt x="186142" y="334159"/>
                </a:lnTo>
                <a:lnTo>
                  <a:pt x="195784" y="333262"/>
                </a:lnTo>
                <a:lnTo>
                  <a:pt x="206022" y="331713"/>
                </a:lnTo>
                <a:lnTo>
                  <a:pt x="216658" y="329726"/>
                </a:lnTo>
                <a:lnTo>
                  <a:pt x="226605" y="326497"/>
                </a:lnTo>
                <a:lnTo>
                  <a:pt x="236095" y="322440"/>
                </a:lnTo>
                <a:lnTo>
                  <a:pt x="245278" y="317830"/>
                </a:lnTo>
                <a:lnTo>
                  <a:pt x="255210" y="313804"/>
                </a:lnTo>
                <a:lnTo>
                  <a:pt x="265642" y="310168"/>
                </a:lnTo>
                <a:lnTo>
                  <a:pt x="276407" y="306791"/>
                </a:lnTo>
                <a:lnTo>
                  <a:pt x="286441" y="301682"/>
                </a:lnTo>
                <a:lnTo>
                  <a:pt x="295987" y="295419"/>
                </a:lnTo>
                <a:lnTo>
                  <a:pt x="305209" y="288386"/>
                </a:lnTo>
                <a:lnTo>
                  <a:pt x="313262" y="281792"/>
                </a:lnTo>
                <a:lnTo>
                  <a:pt x="320536" y="275491"/>
                </a:lnTo>
                <a:lnTo>
                  <a:pt x="327290" y="269385"/>
                </a:lnTo>
                <a:lnTo>
                  <a:pt x="339874" y="257522"/>
                </a:lnTo>
                <a:lnTo>
                  <a:pt x="345897" y="251691"/>
                </a:lnTo>
                <a:lnTo>
                  <a:pt x="350865" y="244946"/>
                </a:lnTo>
                <a:lnTo>
                  <a:pt x="355129" y="237592"/>
                </a:lnTo>
                <a:lnTo>
                  <a:pt x="358925" y="229832"/>
                </a:lnTo>
                <a:lnTo>
                  <a:pt x="362408" y="221801"/>
                </a:lnTo>
                <a:lnTo>
                  <a:pt x="365682" y="213590"/>
                </a:lnTo>
                <a:lnTo>
                  <a:pt x="368817" y="205258"/>
                </a:lnTo>
                <a:lnTo>
                  <a:pt x="369955" y="196846"/>
                </a:lnTo>
                <a:lnTo>
                  <a:pt x="369761" y="188381"/>
                </a:lnTo>
                <a:lnTo>
                  <a:pt x="368679" y="179880"/>
                </a:lnTo>
                <a:lnTo>
                  <a:pt x="367005" y="171355"/>
                </a:lnTo>
                <a:lnTo>
                  <a:pt x="364937" y="162814"/>
                </a:lnTo>
                <a:lnTo>
                  <a:pt x="362606" y="154263"/>
                </a:lnTo>
                <a:lnTo>
                  <a:pt x="358194" y="145704"/>
                </a:lnTo>
                <a:lnTo>
                  <a:pt x="352395" y="137141"/>
                </a:lnTo>
                <a:lnTo>
                  <a:pt x="345672" y="128575"/>
                </a:lnTo>
                <a:lnTo>
                  <a:pt x="338333" y="120007"/>
                </a:lnTo>
                <a:lnTo>
                  <a:pt x="330582" y="111436"/>
                </a:lnTo>
                <a:lnTo>
                  <a:pt x="322557" y="102866"/>
                </a:lnTo>
                <a:lnTo>
                  <a:pt x="313397" y="95247"/>
                </a:lnTo>
                <a:lnTo>
                  <a:pt x="303481" y="88263"/>
                </a:lnTo>
                <a:lnTo>
                  <a:pt x="268781" y="66792"/>
                </a:lnTo>
                <a:lnTo>
                  <a:pt x="255639" y="58815"/>
                </a:lnTo>
                <a:lnTo>
                  <a:pt x="243068" y="51592"/>
                </a:lnTo>
                <a:lnTo>
                  <a:pt x="218940" y="38487"/>
                </a:lnTo>
                <a:lnTo>
                  <a:pt x="206219" y="33278"/>
                </a:lnTo>
                <a:lnTo>
                  <a:pt x="192976" y="28853"/>
                </a:lnTo>
                <a:lnTo>
                  <a:pt x="167467" y="21396"/>
                </a:lnTo>
                <a:lnTo>
                  <a:pt x="146605" y="14906"/>
                </a:lnTo>
                <a:lnTo>
                  <a:pt x="136088" y="12795"/>
                </a:lnTo>
                <a:lnTo>
                  <a:pt x="125267" y="11388"/>
                </a:lnTo>
                <a:lnTo>
                  <a:pt x="114243" y="10449"/>
                </a:lnTo>
                <a:lnTo>
                  <a:pt x="104037" y="9823"/>
                </a:lnTo>
                <a:lnTo>
                  <a:pt x="85076" y="9128"/>
                </a:lnTo>
                <a:lnTo>
                  <a:pt x="76019" y="9895"/>
                </a:lnTo>
                <a:lnTo>
                  <a:pt x="67124" y="11359"/>
                </a:lnTo>
                <a:lnTo>
                  <a:pt x="58336" y="13288"/>
                </a:lnTo>
                <a:lnTo>
                  <a:pt x="51525" y="15526"/>
                </a:lnTo>
                <a:lnTo>
                  <a:pt x="46032" y="17970"/>
                </a:lnTo>
                <a:lnTo>
                  <a:pt x="32188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47"/>
          <p:cNvSpPr/>
          <p:nvPr/>
        </p:nvSpPr>
        <p:spPr>
          <a:xfrm>
            <a:off x="2617469" y="4311967"/>
            <a:ext cx="420054" cy="34291"/>
          </a:xfrm>
          <a:custGeom>
            <a:avLst/>
            <a:gdLst/>
            <a:ahLst/>
            <a:cxnLst/>
            <a:rect l="0" t="0" r="0" b="0"/>
            <a:pathLst>
              <a:path w="420054" h="34291">
                <a:moveTo>
                  <a:pt x="0" y="34290"/>
                </a:moveTo>
                <a:lnTo>
                  <a:pt x="9102" y="25188"/>
                </a:lnTo>
                <a:lnTo>
                  <a:pt x="13688" y="22507"/>
                </a:lnTo>
                <a:lnTo>
                  <a:pt x="18651" y="20720"/>
                </a:lnTo>
                <a:lnTo>
                  <a:pt x="31149" y="17781"/>
                </a:lnTo>
                <a:lnTo>
                  <a:pt x="49405" y="13300"/>
                </a:lnTo>
                <a:lnTo>
                  <a:pt x="64369" y="11724"/>
                </a:lnTo>
                <a:lnTo>
                  <a:pt x="82918" y="10674"/>
                </a:lnTo>
                <a:lnTo>
                  <a:pt x="127340" y="9507"/>
                </a:lnTo>
                <a:lnTo>
                  <a:pt x="322894" y="8627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48"/>
          <p:cNvSpPr/>
          <p:nvPr/>
        </p:nvSpPr>
        <p:spPr>
          <a:xfrm>
            <a:off x="2797511" y="4183379"/>
            <a:ext cx="25699" cy="380970"/>
          </a:xfrm>
          <a:custGeom>
            <a:avLst/>
            <a:gdLst/>
            <a:ahLst/>
            <a:cxnLst/>
            <a:rect l="0" t="0" r="0" b="0"/>
            <a:pathLst>
              <a:path w="25699" h="380970">
                <a:moveTo>
                  <a:pt x="17126" y="0"/>
                </a:moveTo>
                <a:lnTo>
                  <a:pt x="8024" y="9102"/>
                </a:lnTo>
                <a:lnTo>
                  <a:pt x="5343" y="12736"/>
                </a:lnTo>
                <a:lnTo>
                  <a:pt x="3556" y="16111"/>
                </a:lnTo>
                <a:lnTo>
                  <a:pt x="2364" y="19313"/>
                </a:lnTo>
                <a:lnTo>
                  <a:pt x="1570" y="29068"/>
                </a:lnTo>
                <a:lnTo>
                  <a:pt x="1040" y="43192"/>
                </a:lnTo>
                <a:lnTo>
                  <a:pt x="190" y="97855"/>
                </a:lnTo>
                <a:lnTo>
                  <a:pt x="0" y="161246"/>
                </a:lnTo>
                <a:lnTo>
                  <a:pt x="946" y="170363"/>
                </a:lnTo>
                <a:lnTo>
                  <a:pt x="2529" y="179298"/>
                </a:lnTo>
                <a:lnTo>
                  <a:pt x="4537" y="188112"/>
                </a:lnTo>
                <a:lnTo>
                  <a:pt x="5876" y="197798"/>
                </a:lnTo>
                <a:lnTo>
                  <a:pt x="6768" y="208066"/>
                </a:lnTo>
                <a:lnTo>
                  <a:pt x="7363" y="218721"/>
                </a:lnTo>
                <a:lnTo>
                  <a:pt x="8025" y="243259"/>
                </a:lnTo>
                <a:lnTo>
                  <a:pt x="8201" y="256471"/>
                </a:lnTo>
                <a:lnTo>
                  <a:pt x="10224" y="275756"/>
                </a:lnTo>
                <a:lnTo>
                  <a:pt x="13477" y="299090"/>
                </a:lnTo>
                <a:lnTo>
                  <a:pt x="20267" y="343432"/>
                </a:lnTo>
                <a:lnTo>
                  <a:pt x="24983" y="380000"/>
                </a:lnTo>
                <a:lnTo>
                  <a:pt x="25221" y="380969"/>
                </a:lnTo>
                <a:lnTo>
                  <a:pt x="25381" y="380662"/>
                </a:lnTo>
                <a:lnTo>
                  <a:pt x="25698" y="377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49"/>
          <p:cNvSpPr/>
          <p:nvPr/>
        </p:nvSpPr>
        <p:spPr>
          <a:xfrm>
            <a:off x="3226117" y="4131945"/>
            <a:ext cx="8469" cy="454343"/>
          </a:xfrm>
          <a:custGeom>
            <a:avLst/>
            <a:gdLst/>
            <a:ahLst/>
            <a:cxnLst/>
            <a:rect l="0" t="0" r="0" b="0"/>
            <a:pathLst>
              <a:path w="8469" h="454343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043" y="73259"/>
                </a:lnTo>
                <a:lnTo>
                  <a:pt x="8468" y="163378"/>
                </a:lnTo>
                <a:lnTo>
                  <a:pt x="7550" y="182261"/>
                </a:lnTo>
                <a:lnTo>
                  <a:pt x="5986" y="202470"/>
                </a:lnTo>
                <a:lnTo>
                  <a:pt x="3991" y="223562"/>
                </a:lnTo>
                <a:lnTo>
                  <a:pt x="2661" y="241434"/>
                </a:lnTo>
                <a:lnTo>
                  <a:pt x="1774" y="257158"/>
                </a:lnTo>
                <a:lnTo>
                  <a:pt x="1182" y="271451"/>
                </a:lnTo>
                <a:lnTo>
                  <a:pt x="1741" y="290505"/>
                </a:lnTo>
                <a:lnTo>
                  <a:pt x="3065" y="312732"/>
                </a:lnTo>
                <a:lnTo>
                  <a:pt x="6125" y="356162"/>
                </a:lnTo>
                <a:lnTo>
                  <a:pt x="7485" y="384989"/>
                </a:lnTo>
                <a:lnTo>
                  <a:pt x="6895" y="395724"/>
                </a:lnTo>
                <a:lnTo>
                  <a:pt x="5549" y="404786"/>
                </a:lnTo>
                <a:lnTo>
                  <a:pt x="3699" y="412732"/>
                </a:lnTo>
                <a:lnTo>
                  <a:pt x="2466" y="421840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50"/>
          <p:cNvSpPr/>
          <p:nvPr/>
        </p:nvSpPr>
        <p:spPr>
          <a:xfrm>
            <a:off x="3432069" y="4093123"/>
            <a:ext cx="368212" cy="449782"/>
          </a:xfrm>
          <a:custGeom>
            <a:avLst/>
            <a:gdLst/>
            <a:ahLst/>
            <a:cxnLst/>
            <a:rect l="0" t="0" r="0" b="0"/>
            <a:pathLst>
              <a:path w="368212" h="449782">
                <a:moveTo>
                  <a:pt x="205528" y="55967"/>
                </a:moveTo>
                <a:lnTo>
                  <a:pt x="211419" y="43231"/>
                </a:lnTo>
                <a:lnTo>
                  <a:pt x="212909" y="36654"/>
                </a:lnTo>
                <a:lnTo>
                  <a:pt x="211031" y="28016"/>
                </a:lnTo>
                <a:lnTo>
                  <a:pt x="209197" y="23045"/>
                </a:lnTo>
                <a:lnTo>
                  <a:pt x="206069" y="18779"/>
                </a:lnTo>
                <a:lnTo>
                  <a:pt x="197513" y="11499"/>
                </a:lnTo>
                <a:lnTo>
                  <a:pt x="192565" y="9176"/>
                </a:lnTo>
                <a:lnTo>
                  <a:pt x="176499" y="4955"/>
                </a:lnTo>
                <a:lnTo>
                  <a:pt x="165321" y="592"/>
                </a:lnTo>
                <a:lnTo>
                  <a:pt x="158721" y="0"/>
                </a:lnTo>
                <a:lnTo>
                  <a:pt x="151463" y="558"/>
                </a:lnTo>
                <a:lnTo>
                  <a:pt x="143768" y="1883"/>
                </a:lnTo>
                <a:lnTo>
                  <a:pt x="135779" y="2766"/>
                </a:lnTo>
                <a:lnTo>
                  <a:pt x="127597" y="3354"/>
                </a:lnTo>
                <a:lnTo>
                  <a:pt x="119283" y="3747"/>
                </a:lnTo>
                <a:lnTo>
                  <a:pt x="110884" y="4961"/>
                </a:lnTo>
                <a:lnTo>
                  <a:pt x="102427" y="6723"/>
                </a:lnTo>
                <a:lnTo>
                  <a:pt x="93932" y="8850"/>
                </a:lnTo>
                <a:lnTo>
                  <a:pt x="86363" y="11221"/>
                </a:lnTo>
                <a:lnTo>
                  <a:pt x="79412" y="13753"/>
                </a:lnTo>
                <a:lnTo>
                  <a:pt x="72873" y="16394"/>
                </a:lnTo>
                <a:lnTo>
                  <a:pt x="64704" y="21013"/>
                </a:lnTo>
                <a:lnTo>
                  <a:pt x="55448" y="26949"/>
                </a:lnTo>
                <a:lnTo>
                  <a:pt x="45467" y="33764"/>
                </a:lnTo>
                <a:lnTo>
                  <a:pt x="36908" y="39260"/>
                </a:lnTo>
                <a:lnTo>
                  <a:pt x="29297" y="43876"/>
                </a:lnTo>
                <a:lnTo>
                  <a:pt x="22318" y="47906"/>
                </a:lnTo>
                <a:lnTo>
                  <a:pt x="12024" y="57464"/>
                </a:lnTo>
                <a:lnTo>
                  <a:pt x="7945" y="62680"/>
                </a:lnTo>
                <a:lnTo>
                  <a:pt x="5226" y="68062"/>
                </a:lnTo>
                <a:lnTo>
                  <a:pt x="2205" y="79122"/>
                </a:lnTo>
                <a:lnTo>
                  <a:pt x="504" y="91508"/>
                </a:lnTo>
                <a:lnTo>
                  <a:pt x="106" y="100655"/>
                </a:lnTo>
                <a:lnTo>
                  <a:pt x="0" y="105762"/>
                </a:lnTo>
                <a:lnTo>
                  <a:pt x="1834" y="111071"/>
                </a:lnTo>
                <a:lnTo>
                  <a:pt x="8953" y="122050"/>
                </a:lnTo>
                <a:lnTo>
                  <a:pt x="18466" y="133279"/>
                </a:lnTo>
                <a:lnTo>
                  <a:pt x="23670" y="138941"/>
                </a:lnTo>
                <a:lnTo>
                  <a:pt x="29997" y="144620"/>
                </a:lnTo>
                <a:lnTo>
                  <a:pt x="37072" y="150312"/>
                </a:lnTo>
                <a:lnTo>
                  <a:pt x="44647" y="156011"/>
                </a:lnTo>
                <a:lnTo>
                  <a:pt x="52553" y="162668"/>
                </a:lnTo>
                <a:lnTo>
                  <a:pt x="60683" y="169963"/>
                </a:lnTo>
                <a:lnTo>
                  <a:pt x="68960" y="177684"/>
                </a:lnTo>
                <a:lnTo>
                  <a:pt x="78287" y="184737"/>
                </a:lnTo>
                <a:lnTo>
                  <a:pt x="88316" y="191343"/>
                </a:lnTo>
                <a:lnTo>
                  <a:pt x="98812" y="197653"/>
                </a:lnTo>
                <a:lnTo>
                  <a:pt x="109619" y="203764"/>
                </a:lnTo>
                <a:lnTo>
                  <a:pt x="131787" y="215634"/>
                </a:lnTo>
                <a:lnTo>
                  <a:pt x="199862" y="250245"/>
                </a:lnTo>
                <a:lnTo>
                  <a:pt x="214133" y="258828"/>
                </a:lnTo>
                <a:lnTo>
                  <a:pt x="230315" y="269313"/>
                </a:lnTo>
                <a:lnTo>
                  <a:pt x="247770" y="281065"/>
                </a:lnTo>
                <a:lnTo>
                  <a:pt x="262264" y="289852"/>
                </a:lnTo>
                <a:lnTo>
                  <a:pt x="274785" y="296663"/>
                </a:lnTo>
                <a:lnTo>
                  <a:pt x="285989" y="302156"/>
                </a:lnTo>
                <a:lnTo>
                  <a:pt x="295364" y="307723"/>
                </a:lnTo>
                <a:lnTo>
                  <a:pt x="303518" y="313339"/>
                </a:lnTo>
                <a:lnTo>
                  <a:pt x="310860" y="318988"/>
                </a:lnTo>
                <a:lnTo>
                  <a:pt x="317659" y="324659"/>
                </a:lnTo>
                <a:lnTo>
                  <a:pt x="324097" y="330345"/>
                </a:lnTo>
                <a:lnTo>
                  <a:pt x="336331" y="341743"/>
                </a:lnTo>
                <a:lnTo>
                  <a:pt x="360913" y="365744"/>
                </a:lnTo>
                <a:lnTo>
                  <a:pt x="363410" y="370118"/>
                </a:lnTo>
                <a:lnTo>
                  <a:pt x="366185" y="380057"/>
                </a:lnTo>
                <a:lnTo>
                  <a:pt x="367748" y="391812"/>
                </a:lnTo>
                <a:lnTo>
                  <a:pt x="368114" y="403351"/>
                </a:lnTo>
                <a:lnTo>
                  <a:pt x="368211" y="410429"/>
                </a:lnTo>
                <a:lnTo>
                  <a:pt x="367323" y="416099"/>
                </a:lnTo>
                <a:lnTo>
                  <a:pt x="363797" y="424941"/>
                </a:lnTo>
                <a:lnTo>
                  <a:pt x="360571" y="428632"/>
                </a:lnTo>
                <a:lnTo>
                  <a:pt x="351906" y="435273"/>
                </a:lnTo>
                <a:lnTo>
                  <a:pt x="341705" y="441400"/>
                </a:lnTo>
                <a:lnTo>
                  <a:pt x="331774" y="446346"/>
                </a:lnTo>
                <a:lnTo>
                  <a:pt x="324185" y="448543"/>
                </a:lnTo>
                <a:lnTo>
                  <a:pt x="317970" y="449129"/>
                </a:lnTo>
                <a:lnTo>
                  <a:pt x="310017" y="449521"/>
                </a:lnTo>
                <a:lnTo>
                  <a:pt x="300905" y="449781"/>
                </a:lnTo>
                <a:lnTo>
                  <a:pt x="291973" y="449002"/>
                </a:lnTo>
                <a:lnTo>
                  <a:pt x="283160" y="447530"/>
                </a:lnTo>
                <a:lnTo>
                  <a:pt x="274428" y="445596"/>
                </a:lnTo>
                <a:lnTo>
                  <a:pt x="264796" y="442402"/>
                </a:lnTo>
                <a:lnTo>
                  <a:pt x="254565" y="438368"/>
                </a:lnTo>
                <a:lnTo>
                  <a:pt x="243934" y="433773"/>
                </a:lnTo>
                <a:lnTo>
                  <a:pt x="233990" y="429758"/>
                </a:lnTo>
                <a:lnTo>
                  <a:pt x="215320" y="422756"/>
                </a:lnTo>
                <a:lnTo>
                  <a:pt x="208246" y="419555"/>
                </a:lnTo>
                <a:lnTo>
                  <a:pt x="197846" y="413459"/>
                </a:lnTo>
                <a:lnTo>
                  <a:pt x="190882" y="408595"/>
                </a:lnTo>
                <a:lnTo>
                  <a:pt x="172983" y="395570"/>
                </a:lnTo>
                <a:lnTo>
                  <a:pt x="164782" y="389049"/>
                </a:lnTo>
                <a:lnTo>
                  <a:pt x="157409" y="382797"/>
                </a:lnTo>
                <a:lnTo>
                  <a:pt x="150589" y="376723"/>
                </a:lnTo>
                <a:lnTo>
                  <a:pt x="140471" y="364895"/>
                </a:lnTo>
                <a:lnTo>
                  <a:pt x="132799" y="352336"/>
                </a:lnTo>
                <a:lnTo>
                  <a:pt x="129419" y="344986"/>
                </a:lnTo>
                <a:lnTo>
                  <a:pt x="126214" y="337229"/>
                </a:lnTo>
                <a:lnTo>
                  <a:pt x="122652" y="323530"/>
                </a:lnTo>
                <a:lnTo>
                  <a:pt x="121069" y="311091"/>
                </a:lnTo>
                <a:lnTo>
                  <a:pt x="120366" y="299213"/>
                </a:lnTo>
                <a:lnTo>
                  <a:pt x="122593" y="287584"/>
                </a:lnTo>
                <a:lnTo>
                  <a:pt x="126758" y="276065"/>
                </a:lnTo>
                <a:lnTo>
                  <a:pt x="131784" y="264596"/>
                </a:lnTo>
                <a:lnTo>
                  <a:pt x="135411" y="259823"/>
                </a:lnTo>
                <a:lnTo>
                  <a:pt x="144520" y="251979"/>
                </a:lnTo>
                <a:lnTo>
                  <a:pt x="150568" y="247602"/>
                </a:lnTo>
                <a:lnTo>
                  <a:pt x="164909" y="237658"/>
                </a:lnTo>
                <a:lnTo>
                  <a:pt x="172734" y="233291"/>
                </a:lnTo>
                <a:lnTo>
                  <a:pt x="180808" y="229429"/>
                </a:lnTo>
                <a:lnTo>
                  <a:pt x="189048" y="225900"/>
                </a:lnTo>
                <a:lnTo>
                  <a:pt x="196446" y="221643"/>
                </a:lnTo>
                <a:lnTo>
                  <a:pt x="203283" y="216900"/>
                </a:lnTo>
                <a:lnTo>
                  <a:pt x="209747" y="211833"/>
                </a:lnTo>
                <a:lnTo>
                  <a:pt x="216913" y="207503"/>
                </a:lnTo>
                <a:lnTo>
                  <a:pt x="224548" y="203663"/>
                </a:lnTo>
                <a:lnTo>
                  <a:pt x="232496" y="200151"/>
                </a:lnTo>
                <a:lnTo>
                  <a:pt x="239699" y="195905"/>
                </a:lnTo>
                <a:lnTo>
                  <a:pt x="246406" y="191168"/>
                </a:lnTo>
                <a:lnTo>
                  <a:pt x="252782" y="186106"/>
                </a:lnTo>
                <a:lnTo>
                  <a:pt x="258939" y="181779"/>
                </a:lnTo>
                <a:lnTo>
                  <a:pt x="264947" y="177941"/>
                </a:lnTo>
                <a:lnTo>
                  <a:pt x="270859" y="174431"/>
                </a:lnTo>
                <a:lnTo>
                  <a:pt x="276704" y="170185"/>
                </a:lnTo>
                <a:lnTo>
                  <a:pt x="282506" y="165450"/>
                </a:lnTo>
                <a:lnTo>
                  <a:pt x="288279" y="160388"/>
                </a:lnTo>
                <a:lnTo>
                  <a:pt x="299774" y="152224"/>
                </a:lnTo>
                <a:lnTo>
                  <a:pt x="310280" y="145420"/>
                </a:lnTo>
                <a:lnTo>
                  <a:pt x="318125" y="139221"/>
                </a:lnTo>
                <a:lnTo>
                  <a:pt x="320598" y="135282"/>
                </a:lnTo>
                <a:lnTo>
                  <a:pt x="322246" y="130751"/>
                </a:lnTo>
                <a:lnTo>
                  <a:pt x="325543" y="1159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51"/>
          <p:cNvSpPr/>
          <p:nvPr/>
        </p:nvSpPr>
        <p:spPr>
          <a:xfrm>
            <a:off x="1280159" y="4783927"/>
            <a:ext cx="440807" cy="431955"/>
          </a:xfrm>
          <a:custGeom>
            <a:avLst/>
            <a:gdLst/>
            <a:ahLst/>
            <a:cxnLst/>
            <a:rect l="0" t="0" r="0" b="0"/>
            <a:pathLst>
              <a:path w="440807" h="431955">
                <a:moveTo>
                  <a:pt x="0" y="42390"/>
                </a:moveTo>
                <a:lnTo>
                  <a:pt x="6844" y="29655"/>
                </a:lnTo>
                <a:lnTo>
                  <a:pt x="11932" y="23078"/>
                </a:lnTo>
                <a:lnTo>
                  <a:pt x="14622" y="20943"/>
                </a:lnTo>
                <a:lnTo>
                  <a:pt x="17369" y="19520"/>
                </a:lnTo>
                <a:lnTo>
                  <a:pt x="20152" y="18570"/>
                </a:lnTo>
                <a:lnTo>
                  <a:pt x="25784" y="14976"/>
                </a:lnTo>
                <a:lnTo>
                  <a:pt x="28619" y="12684"/>
                </a:lnTo>
                <a:lnTo>
                  <a:pt x="41930" y="7597"/>
                </a:lnTo>
                <a:lnTo>
                  <a:pt x="50814" y="4907"/>
                </a:lnTo>
                <a:lnTo>
                  <a:pt x="58641" y="3114"/>
                </a:lnTo>
                <a:lnTo>
                  <a:pt x="65764" y="1919"/>
                </a:lnTo>
                <a:lnTo>
                  <a:pt x="72418" y="1122"/>
                </a:lnTo>
                <a:lnTo>
                  <a:pt x="81616" y="590"/>
                </a:lnTo>
                <a:lnTo>
                  <a:pt x="104537" y="0"/>
                </a:lnTo>
                <a:lnTo>
                  <a:pt x="116364" y="795"/>
                </a:lnTo>
                <a:lnTo>
                  <a:pt x="128058" y="2278"/>
                </a:lnTo>
                <a:lnTo>
                  <a:pt x="139665" y="4218"/>
                </a:lnTo>
                <a:lnTo>
                  <a:pt x="150260" y="5512"/>
                </a:lnTo>
                <a:lnTo>
                  <a:pt x="160181" y="6375"/>
                </a:lnTo>
                <a:lnTo>
                  <a:pt x="169653" y="6950"/>
                </a:lnTo>
                <a:lnTo>
                  <a:pt x="177872" y="8286"/>
                </a:lnTo>
                <a:lnTo>
                  <a:pt x="185256" y="10129"/>
                </a:lnTo>
                <a:lnTo>
                  <a:pt x="215347" y="19931"/>
                </a:lnTo>
                <a:lnTo>
                  <a:pt x="226837" y="25424"/>
                </a:lnTo>
                <a:lnTo>
                  <a:pt x="238661" y="33870"/>
                </a:lnTo>
                <a:lnTo>
                  <a:pt x="250737" y="44946"/>
                </a:lnTo>
                <a:lnTo>
                  <a:pt x="259077" y="54004"/>
                </a:lnTo>
                <a:lnTo>
                  <a:pt x="262783" y="61204"/>
                </a:lnTo>
                <a:lnTo>
                  <a:pt x="264430" y="70119"/>
                </a:lnTo>
                <a:lnTo>
                  <a:pt x="265162" y="80432"/>
                </a:lnTo>
                <a:lnTo>
                  <a:pt x="265488" y="91365"/>
                </a:lnTo>
                <a:lnTo>
                  <a:pt x="263669" y="95995"/>
                </a:lnTo>
                <a:lnTo>
                  <a:pt x="260552" y="100034"/>
                </a:lnTo>
                <a:lnTo>
                  <a:pt x="251056" y="108967"/>
                </a:lnTo>
                <a:lnTo>
                  <a:pt x="237311" y="122463"/>
                </a:lnTo>
                <a:lnTo>
                  <a:pt x="224217" y="132905"/>
                </a:lnTo>
                <a:lnTo>
                  <a:pt x="211095" y="140722"/>
                </a:lnTo>
                <a:lnTo>
                  <a:pt x="203595" y="144140"/>
                </a:lnTo>
                <a:lnTo>
                  <a:pt x="195738" y="147371"/>
                </a:lnTo>
                <a:lnTo>
                  <a:pt x="188594" y="150477"/>
                </a:lnTo>
                <a:lnTo>
                  <a:pt x="175577" y="156469"/>
                </a:lnTo>
                <a:lnTo>
                  <a:pt x="168487" y="158448"/>
                </a:lnTo>
                <a:lnTo>
                  <a:pt x="160902" y="159767"/>
                </a:lnTo>
                <a:lnTo>
                  <a:pt x="152988" y="160646"/>
                </a:lnTo>
                <a:lnTo>
                  <a:pt x="145807" y="162185"/>
                </a:lnTo>
                <a:lnTo>
                  <a:pt x="132748" y="166435"/>
                </a:lnTo>
                <a:lnTo>
                  <a:pt x="125647" y="167949"/>
                </a:lnTo>
                <a:lnTo>
                  <a:pt x="118055" y="168959"/>
                </a:lnTo>
                <a:lnTo>
                  <a:pt x="110136" y="169632"/>
                </a:lnTo>
                <a:lnTo>
                  <a:pt x="102952" y="170080"/>
                </a:lnTo>
                <a:lnTo>
                  <a:pt x="89889" y="170579"/>
                </a:lnTo>
                <a:lnTo>
                  <a:pt x="62723" y="170859"/>
                </a:lnTo>
                <a:lnTo>
                  <a:pt x="58008" y="169946"/>
                </a:lnTo>
                <a:lnTo>
                  <a:pt x="56770" y="168385"/>
                </a:lnTo>
                <a:lnTo>
                  <a:pt x="57849" y="166392"/>
                </a:lnTo>
                <a:lnTo>
                  <a:pt x="60474" y="165063"/>
                </a:lnTo>
                <a:lnTo>
                  <a:pt x="68470" y="163586"/>
                </a:lnTo>
                <a:lnTo>
                  <a:pt x="78374" y="162930"/>
                </a:lnTo>
                <a:lnTo>
                  <a:pt x="90078" y="162638"/>
                </a:lnTo>
                <a:lnTo>
                  <a:pt x="104805" y="162509"/>
                </a:lnTo>
                <a:lnTo>
                  <a:pt x="113685" y="163427"/>
                </a:lnTo>
                <a:lnTo>
                  <a:pt x="123415" y="164991"/>
                </a:lnTo>
                <a:lnTo>
                  <a:pt x="170958" y="174346"/>
                </a:lnTo>
                <a:lnTo>
                  <a:pt x="188267" y="178939"/>
                </a:lnTo>
                <a:lnTo>
                  <a:pt x="264942" y="201760"/>
                </a:lnTo>
                <a:lnTo>
                  <a:pt x="279498" y="205787"/>
                </a:lnTo>
                <a:lnTo>
                  <a:pt x="293012" y="210376"/>
                </a:lnTo>
                <a:lnTo>
                  <a:pt x="305832" y="215341"/>
                </a:lnTo>
                <a:lnTo>
                  <a:pt x="318188" y="220556"/>
                </a:lnTo>
                <a:lnTo>
                  <a:pt x="329283" y="226890"/>
                </a:lnTo>
                <a:lnTo>
                  <a:pt x="339537" y="233970"/>
                </a:lnTo>
                <a:lnTo>
                  <a:pt x="349231" y="241548"/>
                </a:lnTo>
                <a:lnTo>
                  <a:pt x="358551" y="248504"/>
                </a:lnTo>
                <a:lnTo>
                  <a:pt x="376526" y="261314"/>
                </a:lnTo>
                <a:lnTo>
                  <a:pt x="385320" y="268349"/>
                </a:lnTo>
                <a:lnTo>
                  <a:pt x="394040" y="275897"/>
                </a:lnTo>
                <a:lnTo>
                  <a:pt x="402711" y="283787"/>
                </a:lnTo>
                <a:lnTo>
                  <a:pt x="409444" y="290951"/>
                </a:lnTo>
                <a:lnTo>
                  <a:pt x="419465" y="303992"/>
                </a:lnTo>
                <a:lnTo>
                  <a:pt x="423471" y="311089"/>
                </a:lnTo>
                <a:lnTo>
                  <a:pt x="427094" y="318677"/>
                </a:lnTo>
                <a:lnTo>
                  <a:pt x="430462" y="326594"/>
                </a:lnTo>
                <a:lnTo>
                  <a:pt x="436744" y="340471"/>
                </a:lnTo>
                <a:lnTo>
                  <a:pt x="439753" y="346838"/>
                </a:lnTo>
                <a:lnTo>
                  <a:pt x="440806" y="352988"/>
                </a:lnTo>
                <a:lnTo>
                  <a:pt x="439437" y="364901"/>
                </a:lnTo>
                <a:lnTo>
                  <a:pt x="435653" y="376546"/>
                </a:lnTo>
                <a:lnTo>
                  <a:pt x="430796" y="387119"/>
                </a:lnTo>
                <a:lnTo>
                  <a:pt x="425463" y="394993"/>
                </a:lnTo>
                <a:lnTo>
                  <a:pt x="417377" y="401668"/>
                </a:lnTo>
                <a:lnTo>
                  <a:pt x="406481" y="407809"/>
                </a:lnTo>
                <a:lnTo>
                  <a:pt x="399575" y="410780"/>
                </a:lnTo>
                <a:lnTo>
                  <a:pt x="392114" y="413714"/>
                </a:lnTo>
                <a:lnTo>
                  <a:pt x="376203" y="419513"/>
                </a:lnTo>
                <a:lnTo>
                  <a:pt x="367960" y="422392"/>
                </a:lnTo>
                <a:lnTo>
                  <a:pt x="355797" y="425265"/>
                </a:lnTo>
                <a:lnTo>
                  <a:pt x="341021" y="428133"/>
                </a:lnTo>
                <a:lnTo>
                  <a:pt x="324502" y="430997"/>
                </a:lnTo>
                <a:lnTo>
                  <a:pt x="308727" y="431954"/>
                </a:lnTo>
                <a:lnTo>
                  <a:pt x="293448" y="431639"/>
                </a:lnTo>
                <a:lnTo>
                  <a:pt x="278500" y="430477"/>
                </a:lnTo>
                <a:lnTo>
                  <a:pt x="264724" y="429702"/>
                </a:lnTo>
                <a:lnTo>
                  <a:pt x="239258" y="428841"/>
                </a:lnTo>
                <a:lnTo>
                  <a:pt x="227133" y="427659"/>
                </a:lnTo>
                <a:lnTo>
                  <a:pt x="215240" y="425919"/>
                </a:lnTo>
                <a:lnTo>
                  <a:pt x="203501" y="423806"/>
                </a:lnTo>
                <a:lnTo>
                  <a:pt x="191865" y="422397"/>
                </a:lnTo>
                <a:lnTo>
                  <a:pt x="180298" y="421459"/>
                </a:lnTo>
                <a:lnTo>
                  <a:pt x="168776" y="420832"/>
                </a:lnTo>
                <a:lnTo>
                  <a:pt x="157285" y="419462"/>
                </a:lnTo>
                <a:lnTo>
                  <a:pt x="145814" y="417596"/>
                </a:lnTo>
                <a:lnTo>
                  <a:pt x="134357" y="415400"/>
                </a:lnTo>
                <a:lnTo>
                  <a:pt x="111467" y="410420"/>
                </a:lnTo>
                <a:lnTo>
                  <a:pt x="100029" y="407758"/>
                </a:lnTo>
                <a:lnTo>
                  <a:pt x="90499" y="405984"/>
                </a:lnTo>
                <a:lnTo>
                  <a:pt x="82240" y="404801"/>
                </a:lnTo>
                <a:lnTo>
                  <a:pt x="74829" y="404012"/>
                </a:lnTo>
                <a:lnTo>
                  <a:pt x="61515" y="400596"/>
                </a:lnTo>
                <a:lnTo>
                  <a:pt x="50200" y="395902"/>
                </a:lnTo>
                <a:lnTo>
                  <a:pt x="41996" y="390642"/>
                </a:lnTo>
                <a:lnTo>
                  <a:pt x="39428" y="387906"/>
                </a:lnTo>
                <a:lnTo>
                  <a:pt x="37715" y="385129"/>
                </a:lnTo>
                <a:lnTo>
                  <a:pt x="34967" y="378379"/>
                </a:lnTo>
                <a:lnTo>
                  <a:pt x="34290" y="368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52"/>
          <p:cNvSpPr/>
          <p:nvPr/>
        </p:nvSpPr>
        <p:spPr>
          <a:xfrm>
            <a:off x="1700772" y="4818250"/>
            <a:ext cx="333768" cy="457383"/>
          </a:xfrm>
          <a:custGeom>
            <a:avLst/>
            <a:gdLst/>
            <a:ahLst/>
            <a:cxnLst/>
            <a:rect l="0" t="0" r="0" b="0"/>
            <a:pathLst>
              <a:path w="333768" h="457383">
                <a:moveTo>
                  <a:pt x="282332" y="93792"/>
                </a:moveTo>
                <a:lnTo>
                  <a:pt x="295103" y="68252"/>
                </a:lnTo>
                <a:lnTo>
                  <a:pt x="302732" y="57544"/>
                </a:lnTo>
                <a:lnTo>
                  <a:pt x="303552" y="53434"/>
                </a:lnTo>
                <a:lnTo>
                  <a:pt x="303146" y="48789"/>
                </a:lnTo>
                <a:lnTo>
                  <a:pt x="300565" y="35691"/>
                </a:lnTo>
                <a:lnTo>
                  <a:pt x="300202" y="32198"/>
                </a:lnTo>
                <a:lnTo>
                  <a:pt x="298055" y="28916"/>
                </a:lnTo>
                <a:lnTo>
                  <a:pt x="290590" y="22731"/>
                </a:lnTo>
                <a:lnTo>
                  <a:pt x="280923" y="16807"/>
                </a:lnTo>
                <a:lnTo>
                  <a:pt x="275678" y="13894"/>
                </a:lnTo>
                <a:lnTo>
                  <a:pt x="264770" y="8117"/>
                </a:lnTo>
                <a:lnTo>
                  <a:pt x="259194" y="5243"/>
                </a:lnTo>
                <a:lnTo>
                  <a:pt x="251667" y="3327"/>
                </a:lnTo>
                <a:lnTo>
                  <a:pt x="242839" y="2049"/>
                </a:lnTo>
                <a:lnTo>
                  <a:pt x="233143" y="1198"/>
                </a:lnTo>
                <a:lnTo>
                  <a:pt x="223822" y="630"/>
                </a:lnTo>
                <a:lnTo>
                  <a:pt x="205845" y="0"/>
                </a:lnTo>
                <a:lnTo>
                  <a:pt x="196099" y="784"/>
                </a:lnTo>
                <a:lnTo>
                  <a:pt x="185791" y="2259"/>
                </a:lnTo>
                <a:lnTo>
                  <a:pt x="175109" y="4195"/>
                </a:lnTo>
                <a:lnTo>
                  <a:pt x="164177" y="6438"/>
                </a:lnTo>
                <a:lnTo>
                  <a:pt x="141872" y="11471"/>
                </a:lnTo>
                <a:lnTo>
                  <a:pt x="130589" y="15099"/>
                </a:lnTo>
                <a:lnTo>
                  <a:pt x="119258" y="19422"/>
                </a:lnTo>
                <a:lnTo>
                  <a:pt x="107893" y="24210"/>
                </a:lnTo>
                <a:lnTo>
                  <a:pt x="97460" y="28354"/>
                </a:lnTo>
                <a:lnTo>
                  <a:pt x="78247" y="35498"/>
                </a:lnTo>
                <a:lnTo>
                  <a:pt x="69123" y="39690"/>
                </a:lnTo>
                <a:lnTo>
                  <a:pt x="60183" y="44389"/>
                </a:lnTo>
                <a:lnTo>
                  <a:pt x="51365" y="49426"/>
                </a:lnTo>
                <a:lnTo>
                  <a:pt x="43582" y="55642"/>
                </a:lnTo>
                <a:lnTo>
                  <a:pt x="36488" y="62644"/>
                </a:lnTo>
                <a:lnTo>
                  <a:pt x="24478" y="76138"/>
                </a:lnTo>
                <a:lnTo>
                  <a:pt x="15966" y="85311"/>
                </a:lnTo>
                <a:lnTo>
                  <a:pt x="9007" y="95103"/>
                </a:lnTo>
                <a:lnTo>
                  <a:pt x="5818" y="100381"/>
                </a:lnTo>
                <a:lnTo>
                  <a:pt x="2275" y="111325"/>
                </a:lnTo>
                <a:lnTo>
                  <a:pt x="700" y="121587"/>
                </a:lnTo>
                <a:lnTo>
                  <a:pt x="0" y="129323"/>
                </a:lnTo>
                <a:lnTo>
                  <a:pt x="766" y="132719"/>
                </a:lnTo>
                <a:lnTo>
                  <a:pt x="4157" y="139033"/>
                </a:lnTo>
                <a:lnTo>
                  <a:pt x="13919" y="145014"/>
                </a:lnTo>
                <a:lnTo>
                  <a:pt x="20522" y="147942"/>
                </a:lnTo>
                <a:lnTo>
                  <a:pt x="30400" y="153737"/>
                </a:lnTo>
                <a:lnTo>
                  <a:pt x="34368" y="156615"/>
                </a:lnTo>
                <a:lnTo>
                  <a:pt x="41775" y="159486"/>
                </a:lnTo>
                <a:lnTo>
                  <a:pt x="51476" y="162353"/>
                </a:lnTo>
                <a:lnTo>
                  <a:pt x="62706" y="165217"/>
                </a:lnTo>
                <a:lnTo>
                  <a:pt x="73049" y="167126"/>
                </a:lnTo>
                <a:lnTo>
                  <a:pt x="82803" y="168399"/>
                </a:lnTo>
                <a:lnTo>
                  <a:pt x="92163" y="169248"/>
                </a:lnTo>
                <a:lnTo>
                  <a:pt x="103165" y="168861"/>
                </a:lnTo>
                <a:lnTo>
                  <a:pt x="115263" y="167650"/>
                </a:lnTo>
                <a:lnTo>
                  <a:pt x="128090" y="165891"/>
                </a:lnTo>
                <a:lnTo>
                  <a:pt x="139499" y="163766"/>
                </a:lnTo>
                <a:lnTo>
                  <a:pt x="149963" y="161396"/>
                </a:lnTo>
                <a:lnTo>
                  <a:pt x="159796" y="158864"/>
                </a:lnTo>
                <a:lnTo>
                  <a:pt x="168257" y="157176"/>
                </a:lnTo>
                <a:lnTo>
                  <a:pt x="175802" y="156051"/>
                </a:lnTo>
                <a:lnTo>
                  <a:pt x="182737" y="155300"/>
                </a:lnTo>
                <a:lnTo>
                  <a:pt x="190218" y="152895"/>
                </a:lnTo>
                <a:lnTo>
                  <a:pt x="198063" y="149387"/>
                </a:lnTo>
                <a:lnTo>
                  <a:pt x="226634" y="134619"/>
                </a:lnTo>
                <a:lnTo>
                  <a:pt x="234723" y="129582"/>
                </a:lnTo>
                <a:lnTo>
                  <a:pt x="243925" y="123367"/>
                </a:lnTo>
                <a:lnTo>
                  <a:pt x="253870" y="116367"/>
                </a:lnTo>
                <a:lnTo>
                  <a:pt x="262405" y="108841"/>
                </a:lnTo>
                <a:lnTo>
                  <a:pt x="270000" y="100967"/>
                </a:lnTo>
                <a:lnTo>
                  <a:pt x="276968" y="92861"/>
                </a:lnTo>
                <a:lnTo>
                  <a:pt x="284711" y="81313"/>
                </a:lnTo>
                <a:lnTo>
                  <a:pt x="286776" y="76900"/>
                </a:lnTo>
                <a:lnTo>
                  <a:pt x="289104" y="73959"/>
                </a:lnTo>
                <a:lnTo>
                  <a:pt x="291610" y="71997"/>
                </a:lnTo>
                <a:lnTo>
                  <a:pt x="297924" y="68850"/>
                </a:lnTo>
                <a:lnTo>
                  <a:pt x="303568" y="68304"/>
                </a:lnTo>
                <a:lnTo>
                  <a:pt x="304110" y="69180"/>
                </a:lnTo>
                <a:lnTo>
                  <a:pt x="303518" y="70717"/>
                </a:lnTo>
                <a:lnTo>
                  <a:pt x="302171" y="72694"/>
                </a:lnTo>
                <a:lnTo>
                  <a:pt x="300675" y="77430"/>
                </a:lnTo>
                <a:lnTo>
                  <a:pt x="299714" y="88232"/>
                </a:lnTo>
                <a:lnTo>
                  <a:pt x="299547" y="101247"/>
                </a:lnTo>
                <a:lnTo>
                  <a:pt x="299478" y="270695"/>
                </a:lnTo>
                <a:lnTo>
                  <a:pt x="300431" y="283164"/>
                </a:lnTo>
                <a:lnTo>
                  <a:pt x="302018" y="297193"/>
                </a:lnTo>
                <a:lnTo>
                  <a:pt x="304028" y="312260"/>
                </a:lnTo>
                <a:lnTo>
                  <a:pt x="306321" y="327067"/>
                </a:lnTo>
                <a:lnTo>
                  <a:pt x="311409" y="356220"/>
                </a:lnTo>
                <a:lnTo>
                  <a:pt x="313147" y="367804"/>
                </a:lnTo>
                <a:lnTo>
                  <a:pt x="314306" y="377432"/>
                </a:lnTo>
                <a:lnTo>
                  <a:pt x="315078" y="385755"/>
                </a:lnTo>
                <a:lnTo>
                  <a:pt x="315593" y="395114"/>
                </a:lnTo>
                <a:lnTo>
                  <a:pt x="316165" y="415673"/>
                </a:lnTo>
                <a:lnTo>
                  <a:pt x="318959" y="429891"/>
                </a:lnTo>
                <a:lnTo>
                  <a:pt x="322423" y="439384"/>
                </a:lnTo>
                <a:lnTo>
                  <a:pt x="324374" y="450084"/>
                </a:lnTo>
                <a:lnTo>
                  <a:pt x="324830" y="456297"/>
                </a:lnTo>
                <a:lnTo>
                  <a:pt x="325904" y="457382"/>
                </a:lnTo>
                <a:lnTo>
                  <a:pt x="327573" y="457153"/>
                </a:lnTo>
                <a:lnTo>
                  <a:pt x="333767" y="4538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53"/>
          <p:cNvSpPr/>
          <p:nvPr/>
        </p:nvSpPr>
        <p:spPr>
          <a:xfrm>
            <a:off x="2190245" y="4903588"/>
            <a:ext cx="349309" cy="454063"/>
          </a:xfrm>
          <a:custGeom>
            <a:avLst/>
            <a:gdLst/>
            <a:ahLst/>
            <a:cxnLst/>
            <a:rect l="0" t="0" r="0" b="0"/>
            <a:pathLst>
              <a:path w="349309" h="454063">
                <a:moveTo>
                  <a:pt x="187194" y="94179"/>
                </a:moveTo>
                <a:lnTo>
                  <a:pt x="209337" y="72037"/>
                </a:lnTo>
                <a:lnTo>
                  <a:pt x="216403" y="60419"/>
                </a:lnTo>
                <a:lnTo>
                  <a:pt x="224530" y="49463"/>
                </a:lnTo>
                <a:lnTo>
                  <a:pt x="226372" y="45318"/>
                </a:lnTo>
                <a:lnTo>
                  <a:pt x="228965" y="31336"/>
                </a:lnTo>
                <a:lnTo>
                  <a:pt x="229572" y="24021"/>
                </a:lnTo>
                <a:lnTo>
                  <a:pt x="228781" y="20737"/>
                </a:lnTo>
                <a:lnTo>
                  <a:pt x="225362" y="14548"/>
                </a:lnTo>
                <a:lnTo>
                  <a:pt x="222165" y="12517"/>
                </a:lnTo>
                <a:lnTo>
                  <a:pt x="213532" y="10260"/>
                </a:lnTo>
                <a:lnTo>
                  <a:pt x="203345" y="6717"/>
                </a:lnTo>
                <a:lnTo>
                  <a:pt x="192467" y="2919"/>
                </a:lnTo>
                <a:lnTo>
                  <a:pt x="186900" y="1907"/>
                </a:lnTo>
                <a:lnTo>
                  <a:pt x="181283" y="1231"/>
                </a:lnTo>
                <a:lnTo>
                  <a:pt x="174681" y="782"/>
                </a:lnTo>
                <a:lnTo>
                  <a:pt x="167422" y="482"/>
                </a:lnTo>
                <a:lnTo>
                  <a:pt x="151737" y="149"/>
                </a:lnTo>
                <a:lnTo>
                  <a:pt x="135241" y="0"/>
                </a:lnTo>
                <a:lnTo>
                  <a:pt x="126841" y="913"/>
                </a:lnTo>
                <a:lnTo>
                  <a:pt x="118384" y="2474"/>
                </a:lnTo>
                <a:lnTo>
                  <a:pt x="109888" y="4468"/>
                </a:lnTo>
                <a:lnTo>
                  <a:pt x="101367" y="6749"/>
                </a:lnTo>
                <a:lnTo>
                  <a:pt x="84279" y="11823"/>
                </a:lnTo>
                <a:lnTo>
                  <a:pt x="58594" y="20036"/>
                </a:lnTo>
                <a:lnTo>
                  <a:pt x="50978" y="23796"/>
                </a:lnTo>
                <a:lnTo>
                  <a:pt x="43996" y="28207"/>
                </a:lnTo>
                <a:lnTo>
                  <a:pt x="37436" y="33052"/>
                </a:lnTo>
                <a:lnTo>
                  <a:pt x="30206" y="39141"/>
                </a:lnTo>
                <a:lnTo>
                  <a:pt x="22528" y="46057"/>
                </a:lnTo>
                <a:lnTo>
                  <a:pt x="14552" y="53525"/>
                </a:lnTo>
                <a:lnTo>
                  <a:pt x="5689" y="64363"/>
                </a:lnTo>
                <a:lnTo>
                  <a:pt x="3326" y="68587"/>
                </a:lnTo>
                <a:lnTo>
                  <a:pt x="700" y="78360"/>
                </a:lnTo>
                <a:lnTo>
                  <a:pt x="0" y="83633"/>
                </a:lnTo>
                <a:lnTo>
                  <a:pt x="1438" y="89053"/>
                </a:lnTo>
                <a:lnTo>
                  <a:pt x="8116" y="100156"/>
                </a:lnTo>
                <a:lnTo>
                  <a:pt x="14894" y="111441"/>
                </a:lnTo>
                <a:lnTo>
                  <a:pt x="22034" y="122806"/>
                </a:lnTo>
                <a:lnTo>
                  <a:pt x="31557" y="134207"/>
                </a:lnTo>
                <a:lnTo>
                  <a:pt x="38669" y="140867"/>
                </a:lnTo>
                <a:lnTo>
                  <a:pt x="47220" y="148164"/>
                </a:lnTo>
                <a:lnTo>
                  <a:pt x="56731" y="155886"/>
                </a:lnTo>
                <a:lnTo>
                  <a:pt x="88319" y="180408"/>
                </a:lnTo>
                <a:lnTo>
                  <a:pt x="121809" y="205771"/>
                </a:lnTo>
                <a:lnTo>
                  <a:pt x="157182" y="230453"/>
                </a:lnTo>
                <a:lnTo>
                  <a:pt x="196716" y="257615"/>
                </a:lnTo>
                <a:lnTo>
                  <a:pt x="226986" y="279213"/>
                </a:lnTo>
                <a:lnTo>
                  <a:pt x="239440" y="288972"/>
                </a:lnTo>
                <a:lnTo>
                  <a:pt x="250600" y="298336"/>
                </a:lnTo>
                <a:lnTo>
                  <a:pt x="260897" y="307436"/>
                </a:lnTo>
                <a:lnTo>
                  <a:pt x="285039" y="330248"/>
                </a:lnTo>
                <a:lnTo>
                  <a:pt x="325690" y="370045"/>
                </a:lnTo>
                <a:lnTo>
                  <a:pt x="331912" y="377150"/>
                </a:lnTo>
                <a:lnTo>
                  <a:pt x="341366" y="390124"/>
                </a:lnTo>
                <a:lnTo>
                  <a:pt x="346203" y="402240"/>
                </a:lnTo>
                <a:lnTo>
                  <a:pt x="348352" y="413975"/>
                </a:lnTo>
                <a:lnTo>
                  <a:pt x="349308" y="425540"/>
                </a:lnTo>
                <a:lnTo>
                  <a:pt x="348610" y="430339"/>
                </a:lnTo>
                <a:lnTo>
                  <a:pt x="345295" y="438211"/>
                </a:lnTo>
                <a:lnTo>
                  <a:pt x="338073" y="447998"/>
                </a:lnTo>
                <a:lnTo>
                  <a:pt x="334453" y="450073"/>
                </a:lnTo>
                <a:lnTo>
                  <a:pt x="325350" y="452379"/>
                </a:lnTo>
                <a:lnTo>
                  <a:pt x="314954" y="453404"/>
                </a:lnTo>
                <a:lnTo>
                  <a:pt x="309515" y="453677"/>
                </a:lnTo>
                <a:lnTo>
                  <a:pt x="295852" y="453981"/>
                </a:lnTo>
                <a:lnTo>
                  <a:pt x="288208" y="454062"/>
                </a:lnTo>
                <a:lnTo>
                  <a:pt x="281207" y="453164"/>
                </a:lnTo>
                <a:lnTo>
                  <a:pt x="274634" y="451612"/>
                </a:lnTo>
                <a:lnTo>
                  <a:pt x="245847" y="442278"/>
                </a:lnTo>
                <a:lnTo>
                  <a:pt x="238679" y="439593"/>
                </a:lnTo>
                <a:lnTo>
                  <a:pt x="231995" y="436850"/>
                </a:lnTo>
                <a:lnTo>
                  <a:pt x="225634" y="434069"/>
                </a:lnTo>
                <a:lnTo>
                  <a:pt x="219488" y="430310"/>
                </a:lnTo>
                <a:lnTo>
                  <a:pt x="213486" y="425899"/>
                </a:lnTo>
                <a:lnTo>
                  <a:pt x="207580" y="421053"/>
                </a:lnTo>
                <a:lnTo>
                  <a:pt x="200785" y="415918"/>
                </a:lnTo>
                <a:lnTo>
                  <a:pt x="185615" y="405132"/>
                </a:lnTo>
                <a:lnTo>
                  <a:pt x="178521" y="399589"/>
                </a:lnTo>
                <a:lnTo>
                  <a:pt x="171887" y="393988"/>
                </a:lnTo>
                <a:lnTo>
                  <a:pt x="165560" y="388349"/>
                </a:lnTo>
                <a:lnTo>
                  <a:pt x="159436" y="381732"/>
                </a:lnTo>
                <a:lnTo>
                  <a:pt x="153449" y="374464"/>
                </a:lnTo>
                <a:lnTo>
                  <a:pt x="147553" y="366760"/>
                </a:lnTo>
                <a:lnTo>
                  <a:pt x="138461" y="353122"/>
                </a:lnTo>
                <a:lnTo>
                  <a:pt x="131245" y="339757"/>
                </a:lnTo>
                <a:lnTo>
                  <a:pt x="127987" y="332193"/>
                </a:lnTo>
                <a:lnTo>
                  <a:pt x="124863" y="324292"/>
                </a:lnTo>
                <a:lnTo>
                  <a:pt x="121392" y="310434"/>
                </a:lnTo>
                <a:lnTo>
                  <a:pt x="119849" y="297925"/>
                </a:lnTo>
                <a:lnTo>
                  <a:pt x="119163" y="286015"/>
                </a:lnTo>
                <a:lnTo>
                  <a:pt x="119933" y="277315"/>
                </a:lnTo>
                <a:lnTo>
                  <a:pt x="121398" y="266752"/>
                </a:lnTo>
                <a:lnTo>
                  <a:pt x="123328" y="254948"/>
                </a:lnTo>
                <a:lnTo>
                  <a:pt x="126519" y="245173"/>
                </a:lnTo>
                <a:lnTo>
                  <a:pt x="130552" y="236752"/>
                </a:lnTo>
                <a:lnTo>
                  <a:pt x="140112" y="223267"/>
                </a:lnTo>
                <a:lnTo>
                  <a:pt x="150712" y="214100"/>
                </a:lnTo>
                <a:lnTo>
                  <a:pt x="157158" y="209368"/>
                </a:lnTo>
                <a:lnTo>
                  <a:pt x="171940" y="199032"/>
                </a:lnTo>
                <a:lnTo>
                  <a:pt x="178930" y="193609"/>
                </a:lnTo>
                <a:lnTo>
                  <a:pt x="185495" y="188088"/>
                </a:lnTo>
                <a:lnTo>
                  <a:pt x="191776" y="182503"/>
                </a:lnTo>
                <a:lnTo>
                  <a:pt x="198821" y="177827"/>
                </a:lnTo>
                <a:lnTo>
                  <a:pt x="206376" y="173756"/>
                </a:lnTo>
                <a:lnTo>
                  <a:pt x="214269" y="170091"/>
                </a:lnTo>
                <a:lnTo>
                  <a:pt x="222390" y="163837"/>
                </a:lnTo>
                <a:lnTo>
                  <a:pt x="230660" y="155858"/>
                </a:lnTo>
                <a:lnTo>
                  <a:pt x="250873" y="134044"/>
                </a:lnTo>
                <a:lnTo>
                  <a:pt x="262895" y="121549"/>
                </a:lnTo>
                <a:lnTo>
                  <a:pt x="266236" y="118141"/>
                </a:lnTo>
                <a:lnTo>
                  <a:pt x="268464" y="114916"/>
                </a:lnTo>
                <a:lnTo>
                  <a:pt x="269949" y="111814"/>
                </a:lnTo>
                <a:lnTo>
                  <a:pt x="272919" y="856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137</TotalTime>
  <Words>485</Words>
  <Application>Microsoft Office PowerPoint</Application>
  <PresentationFormat>On-screen Show (4:3)</PresentationFormat>
  <Paragraphs>62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Problem Solving</vt:lpstr>
      <vt:lpstr>Objectives</vt:lpstr>
      <vt:lpstr>What is the average (arithmetic mean) of 8, 7, 7, 5, 3, 2, and 2?</vt:lpstr>
      <vt:lpstr>What is the average (arithmetic mean) of 8, 7, 7, 5, 3, 2, and 2?</vt:lpstr>
      <vt:lpstr>Ben is making wooden toys for the next arts and crafts sale. Each toy costs Ben $1.80 to make. If he sells the toys for $3.00 each, how many will he have to sell to make a profit of exactly $36.00 ?</vt:lpstr>
      <vt:lpstr>Ben is making wooden toys for the next arts and crafts sale. Each toy costs Ben $1.80 to make. If he sells the toys for $3.00 each, how many will he have to sell to make a profit of exactly $36.00 ?</vt:lpstr>
      <vt:lpstr>How many yards of material from a 24-yard length of cloth remain after 3 pieces, each 3½ yards long, and 5 pieces, each 2¼ yards long, are removed? </vt:lpstr>
      <vt:lpstr>How many yards of material from a 24-yard length of cloth remain after 3 pieces, each 3½ yards long, and 5 pieces, each 2¼ yards long, are removed? </vt:lpstr>
      <vt:lpstr>Phillip charged $400 worth of goods on his credit card. On his first bill, he was not charged any interest, and he made a payment of $20. He then charged another $18 worth of goods. On his second bill a month later, he was charged 2% interest on his entire unpaid balance. How much interest was Phillip charged on his second bill?</vt:lpstr>
      <vt:lpstr>What is problem solving? Page 1</vt:lpstr>
      <vt:lpstr>What is problem solving? Page 2</vt:lpstr>
      <vt:lpstr>Learning Strategies</vt:lpstr>
      <vt:lpstr>Learning Strategies Discussion</vt:lpstr>
      <vt:lpstr>The Order of Operations</vt:lpstr>
      <vt:lpstr>Practice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Solving</dc:title>
  <dc:creator>Ameena</dc:creator>
  <cp:lastModifiedBy>Ameena</cp:lastModifiedBy>
  <cp:revision>14</cp:revision>
  <dcterms:created xsi:type="dcterms:W3CDTF">2009-09-10T19:23:39Z</dcterms:created>
  <dcterms:modified xsi:type="dcterms:W3CDTF">2009-09-10T21:41:34Z</dcterms:modified>
</cp:coreProperties>
</file>